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tags/tag1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20" r:id="rId2"/>
    <p:sldMasterId id="2147483732" r:id="rId3"/>
  </p:sldMasterIdLst>
  <p:notesMasterIdLst>
    <p:notesMasterId r:id="rId32"/>
  </p:notesMasterIdLst>
  <p:sldIdLst>
    <p:sldId id="257" r:id="rId4"/>
    <p:sldId id="256" r:id="rId5"/>
    <p:sldId id="261" r:id="rId6"/>
    <p:sldId id="292" r:id="rId7"/>
    <p:sldId id="262" r:id="rId8"/>
    <p:sldId id="264" r:id="rId9"/>
    <p:sldId id="268" r:id="rId10"/>
    <p:sldId id="266" r:id="rId11"/>
    <p:sldId id="265" r:id="rId12"/>
    <p:sldId id="276" r:id="rId13"/>
    <p:sldId id="277" r:id="rId14"/>
    <p:sldId id="279" r:id="rId15"/>
    <p:sldId id="269" r:id="rId16"/>
    <p:sldId id="273" r:id="rId17"/>
    <p:sldId id="281" r:id="rId18"/>
    <p:sldId id="280" r:id="rId19"/>
    <p:sldId id="282" r:id="rId20"/>
    <p:sldId id="270" r:id="rId21"/>
    <p:sldId id="291" r:id="rId22"/>
    <p:sldId id="274" r:id="rId23"/>
    <p:sldId id="271" r:id="rId24"/>
    <p:sldId id="283" r:id="rId25"/>
    <p:sldId id="289" r:id="rId26"/>
    <p:sldId id="290" r:id="rId27"/>
    <p:sldId id="288" r:id="rId28"/>
    <p:sldId id="284" r:id="rId29"/>
    <p:sldId id="285" r:id="rId30"/>
    <p:sldId id="272" r:id="rId31"/>
  </p:sldIdLst>
  <p:sldSz cx="16033750" cy="9018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C66"/>
    <a:srgbClr val="ED5731"/>
    <a:srgbClr val="237AB2"/>
    <a:srgbClr val="199FAB"/>
    <a:srgbClr val="EC5364"/>
    <a:srgbClr val="4CB7BD"/>
    <a:srgbClr val="F4AE64"/>
    <a:srgbClr val="EB4D82"/>
    <a:srgbClr val="F28D31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89"/>
    <p:restoredTop sz="69593"/>
  </p:normalViewPr>
  <p:slideViewPr>
    <p:cSldViewPr snapToGrid="0" snapToObjects="1">
      <p:cViewPr varScale="1">
        <p:scale>
          <a:sx n="64" d="100"/>
          <a:sy n="64" d="100"/>
        </p:scale>
        <p:origin x="1736" y="16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43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663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24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83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136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20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301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91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593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2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796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264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006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548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13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91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5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2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1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8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23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56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sv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4219" y="1475959"/>
            <a:ext cx="12025313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4219" y="4736847"/>
            <a:ext cx="12025313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74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8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74153" y="480157"/>
            <a:ext cx="3457277" cy="76428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320" y="480157"/>
            <a:ext cx="10171410" cy="76428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190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48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3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7" y="-10329"/>
            <a:ext cx="13829109" cy="17431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603375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3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04219" y="1475960"/>
            <a:ext cx="12025312" cy="3139804"/>
          </a:xfrm>
        </p:spPr>
        <p:txBody>
          <a:bodyPr anchor="b"/>
          <a:lstStyle>
            <a:lvl1pPr algn="ctr">
              <a:defRPr sz="77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04219" y="4736847"/>
            <a:ext cx="12025312" cy="2177404"/>
          </a:xfrm>
        </p:spPr>
        <p:txBody>
          <a:bodyPr/>
          <a:lstStyle>
            <a:lvl1pPr marL="0" indent="0" algn="ctr">
              <a:buNone/>
              <a:defRPr sz="3107"/>
            </a:lvl1pPr>
            <a:lvl2pPr marL="591845" indent="0" algn="ctr">
              <a:buNone/>
              <a:defRPr sz="2589"/>
            </a:lvl2pPr>
            <a:lvl3pPr marL="1183690" indent="0" algn="ctr">
              <a:buNone/>
              <a:defRPr sz="2330"/>
            </a:lvl3pPr>
            <a:lvl4pPr marL="1775535" indent="0" algn="ctr">
              <a:buNone/>
              <a:defRPr sz="2071"/>
            </a:lvl4pPr>
            <a:lvl5pPr marL="2367381" indent="0" algn="ctr">
              <a:buNone/>
              <a:defRPr sz="2071"/>
            </a:lvl5pPr>
            <a:lvl6pPr marL="2959226" indent="0" algn="ctr">
              <a:buNone/>
              <a:defRPr sz="2071"/>
            </a:lvl6pPr>
            <a:lvl7pPr marL="3551071" indent="0" algn="ctr">
              <a:buNone/>
              <a:defRPr sz="2071"/>
            </a:lvl7pPr>
            <a:lvl8pPr marL="4142916" indent="0" algn="ctr">
              <a:buNone/>
              <a:defRPr sz="2071"/>
            </a:lvl8pPr>
            <a:lvl9pPr marL="4734761" indent="0" algn="ctr">
              <a:buNone/>
              <a:defRPr sz="207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545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0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970" y="2248385"/>
            <a:ext cx="13829109" cy="3751482"/>
          </a:xfrm>
        </p:spPr>
        <p:txBody>
          <a:bodyPr anchor="b"/>
          <a:lstStyle>
            <a:lvl1pPr>
              <a:defRPr sz="7767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970" y="6035357"/>
            <a:ext cx="13829109" cy="1972816"/>
          </a:xfrm>
        </p:spPr>
        <p:txBody>
          <a:bodyPr/>
          <a:lstStyle>
            <a:lvl1pPr marL="0" indent="0">
              <a:buNone/>
              <a:defRPr sz="3107">
                <a:solidFill>
                  <a:schemeClr val="tx1">
                    <a:tint val="75000"/>
                  </a:schemeClr>
                </a:solidFill>
              </a:defRPr>
            </a:lvl1pPr>
            <a:lvl2pPr marL="591845" indent="0">
              <a:buNone/>
              <a:defRPr sz="2589">
                <a:solidFill>
                  <a:schemeClr val="tx1">
                    <a:tint val="75000"/>
                  </a:schemeClr>
                </a:solidFill>
              </a:defRPr>
            </a:lvl2pPr>
            <a:lvl3pPr marL="1183690" indent="0">
              <a:buNone/>
              <a:defRPr sz="2330">
                <a:solidFill>
                  <a:schemeClr val="tx1">
                    <a:tint val="75000"/>
                  </a:schemeClr>
                </a:solidFill>
              </a:defRPr>
            </a:lvl3pPr>
            <a:lvl4pPr marL="1775535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4pPr>
            <a:lvl5pPr marL="2367381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5pPr>
            <a:lvl6pPr marL="2959226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6pPr>
            <a:lvl7pPr marL="3551071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7pPr>
            <a:lvl8pPr marL="4142916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8pPr>
            <a:lvl9pPr marL="4734761" indent="0">
              <a:buNone/>
              <a:defRPr sz="207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4540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320" y="2400782"/>
            <a:ext cx="6814344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7086" y="2400782"/>
            <a:ext cx="6814344" cy="57222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637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480157"/>
            <a:ext cx="13829109" cy="1743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409" y="2210807"/>
            <a:ext cx="6783027" cy="1083483"/>
          </a:xfrm>
        </p:spPr>
        <p:txBody>
          <a:bodyPr anchor="b"/>
          <a:lstStyle>
            <a:lvl1pPr marL="0" indent="0">
              <a:buNone/>
              <a:defRPr sz="3107" b="1"/>
            </a:lvl1pPr>
            <a:lvl2pPr marL="591845" indent="0">
              <a:buNone/>
              <a:defRPr sz="2589" b="1"/>
            </a:lvl2pPr>
            <a:lvl3pPr marL="1183690" indent="0">
              <a:buNone/>
              <a:defRPr sz="2330" b="1"/>
            </a:lvl3pPr>
            <a:lvl4pPr marL="1775535" indent="0">
              <a:buNone/>
              <a:defRPr sz="2071" b="1"/>
            </a:lvl4pPr>
            <a:lvl5pPr marL="2367381" indent="0">
              <a:buNone/>
              <a:defRPr sz="2071" b="1"/>
            </a:lvl5pPr>
            <a:lvl6pPr marL="2959226" indent="0">
              <a:buNone/>
              <a:defRPr sz="2071" b="1"/>
            </a:lvl6pPr>
            <a:lvl7pPr marL="3551071" indent="0">
              <a:buNone/>
              <a:defRPr sz="2071" b="1"/>
            </a:lvl7pPr>
            <a:lvl8pPr marL="4142916" indent="0">
              <a:buNone/>
              <a:defRPr sz="2071" b="1"/>
            </a:lvl8pPr>
            <a:lvl9pPr marL="4734761" indent="0">
              <a:buNone/>
              <a:defRPr sz="207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409" y="3294290"/>
            <a:ext cx="6783027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7086" y="2210807"/>
            <a:ext cx="6816432" cy="1083483"/>
          </a:xfrm>
        </p:spPr>
        <p:txBody>
          <a:bodyPr anchor="b"/>
          <a:lstStyle>
            <a:lvl1pPr marL="0" indent="0">
              <a:buNone/>
              <a:defRPr sz="3107" b="1"/>
            </a:lvl1pPr>
            <a:lvl2pPr marL="591845" indent="0">
              <a:buNone/>
              <a:defRPr sz="2589" b="1"/>
            </a:lvl2pPr>
            <a:lvl3pPr marL="1183690" indent="0">
              <a:buNone/>
              <a:defRPr sz="2330" b="1"/>
            </a:lvl3pPr>
            <a:lvl4pPr marL="1775535" indent="0">
              <a:buNone/>
              <a:defRPr sz="2071" b="1"/>
            </a:lvl4pPr>
            <a:lvl5pPr marL="2367381" indent="0">
              <a:buNone/>
              <a:defRPr sz="2071" b="1"/>
            </a:lvl5pPr>
            <a:lvl6pPr marL="2959226" indent="0">
              <a:buNone/>
              <a:defRPr sz="2071" b="1"/>
            </a:lvl6pPr>
            <a:lvl7pPr marL="3551071" indent="0">
              <a:buNone/>
              <a:defRPr sz="2071" b="1"/>
            </a:lvl7pPr>
            <a:lvl8pPr marL="4142916" indent="0">
              <a:buNone/>
              <a:defRPr sz="2071" b="1"/>
            </a:lvl8pPr>
            <a:lvl9pPr marL="4734761" indent="0">
              <a:buNone/>
              <a:defRPr sz="207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17086" y="3294290"/>
            <a:ext cx="6816432" cy="48454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92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63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7589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11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10" y="601239"/>
            <a:ext cx="5171301" cy="2104337"/>
          </a:xfrm>
        </p:spPr>
        <p:txBody>
          <a:bodyPr anchor="b"/>
          <a:lstStyle>
            <a:lvl1pPr>
              <a:defRPr sz="414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433" y="1298511"/>
            <a:ext cx="8117086" cy="6409043"/>
          </a:xfrm>
        </p:spPr>
        <p:txBody>
          <a:bodyPr/>
          <a:lstStyle>
            <a:lvl1pPr>
              <a:defRPr sz="4142"/>
            </a:lvl1pPr>
            <a:lvl2pPr>
              <a:defRPr sz="3624"/>
            </a:lvl2pPr>
            <a:lvl3pPr>
              <a:defRPr sz="3107"/>
            </a:lvl3pPr>
            <a:lvl4pPr>
              <a:defRPr sz="2589"/>
            </a:lvl4pPr>
            <a:lvl5pPr>
              <a:defRPr sz="2589"/>
            </a:lvl5pPr>
            <a:lvl6pPr>
              <a:defRPr sz="2589"/>
            </a:lvl6pPr>
            <a:lvl7pPr>
              <a:defRPr sz="2589"/>
            </a:lvl7pPr>
            <a:lvl8pPr>
              <a:defRPr sz="2589"/>
            </a:lvl8pPr>
            <a:lvl9pPr>
              <a:defRPr sz="258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10" y="2705577"/>
            <a:ext cx="5171301" cy="5012415"/>
          </a:xfrm>
        </p:spPr>
        <p:txBody>
          <a:bodyPr/>
          <a:lstStyle>
            <a:lvl1pPr marL="0" indent="0">
              <a:buNone/>
              <a:defRPr sz="2071"/>
            </a:lvl1pPr>
            <a:lvl2pPr marL="591845" indent="0">
              <a:buNone/>
              <a:defRPr sz="1813"/>
            </a:lvl2pPr>
            <a:lvl3pPr marL="1183690" indent="0">
              <a:buNone/>
              <a:defRPr sz="1553"/>
            </a:lvl3pPr>
            <a:lvl4pPr marL="1775535" indent="0">
              <a:buNone/>
              <a:defRPr sz="1295"/>
            </a:lvl4pPr>
            <a:lvl5pPr marL="2367381" indent="0">
              <a:buNone/>
              <a:defRPr sz="1295"/>
            </a:lvl5pPr>
            <a:lvl6pPr marL="2959226" indent="0">
              <a:buNone/>
              <a:defRPr sz="1295"/>
            </a:lvl6pPr>
            <a:lvl7pPr marL="3551071" indent="0">
              <a:buNone/>
              <a:defRPr sz="1295"/>
            </a:lvl7pPr>
            <a:lvl8pPr marL="4142916" indent="0">
              <a:buNone/>
              <a:defRPr sz="1295"/>
            </a:lvl8pPr>
            <a:lvl9pPr marL="4734761" indent="0">
              <a:buNone/>
              <a:defRPr sz="129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923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10" y="601239"/>
            <a:ext cx="5171301" cy="2104337"/>
          </a:xfrm>
        </p:spPr>
        <p:txBody>
          <a:bodyPr anchor="b"/>
          <a:lstStyle>
            <a:lvl1pPr>
              <a:defRPr sz="414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6433" y="1298511"/>
            <a:ext cx="8117086" cy="6409043"/>
          </a:xfrm>
        </p:spPr>
        <p:txBody>
          <a:bodyPr anchor="t"/>
          <a:lstStyle>
            <a:lvl1pPr marL="0" indent="0">
              <a:buNone/>
              <a:defRPr sz="4142"/>
            </a:lvl1pPr>
            <a:lvl2pPr marL="591845" indent="0">
              <a:buNone/>
              <a:defRPr sz="3624"/>
            </a:lvl2pPr>
            <a:lvl3pPr marL="1183690" indent="0">
              <a:buNone/>
              <a:defRPr sz="3107"/>
            </a:lvl3pPr>
            <a:lvl4pPr marL="1775535" indent="0">
              <a:buNone/>
              <a:defRPr sz="2589"/>
            </a:lvl4pPr>
            <a:lvl5pPr marL="2367381" indent="0">
              <a:buNone/>
              <a:defRPr sz="2589"/>
            </a:lvl5pPr>
            <a:lvl6pPr marL="2959226" indent="0">
              <a:buNone/>
              <a:defRPr sz="2589"/>
            </a:lvl6pPr>
            <a:lvl7pPr marL="3551071" indent="0">
              <a:buNone/>
              <a:defRPr sz="2589"/>
            </a:lvl7pPr>
            <a:lvl8pPr marL="4142916" indent="0">
              <a:buNone/>
              <a:defRPr sz="2589"/>
            </a:lvl8pPr>
            <a:lvl9pPr marL="4734761" indent="0">
              <a:buNone/>
              <a:defRPr sz="2589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10" y="2705577"/>
            <a:ext cx="5171301" cy="5012415"/>
          </a:xfrm>
        </p:spPr>
        <p:txBody>
          <a:bodyPr/>
          <a:lstStyle>
            <a:lvl1pPr marL="0" indent="0">
              <a:buNone/>
              <a:defRPr sz="2071"/>
            </a:lvl1pPr>
            <a:lvl2pPr marL="591845" indent="0">
              <a:buNone/>
              <a:defRPr sz="1813"/>
            </a:lvl2pPr>
            <a:lvl3pPr marL="1183690" indent="0">
              <a:buNone/>
              <a:defRPr sz="1553"/>
            </a:lvl3pPr>
            <a:lvl4pPr marL="1775535" indent="0">
              <a:buNone/>
              <a:defRPr sz="1295"/>
            </a:lvl4pPr>
            <a:lvl5pPr marL="2367381" indent="0">
              <a:buNone/>
              <a:defRPr sz="1295"/>
            </a:lvl5pPr>
            <a:lvl6pPr marL="2959226" indent="0">
              <a:buNone/>
              <a:defRPr sz="1295"/>
            </a:lvl6pPr>
            <a:lvl7pPr marL="3551071" indent="0">
              <a:buNone/>
              <a:defRPr sz="1295"/>
            </a:lvl7pPr>
            <a:lvl8pPr marL="4142916" indent="0">
              <a:buNone/>
              <a:defRPr sz="1295"/>
            </a:lvl8pPr>
            <a:lvl9pPr marL="4734761" indent="0">
              <a:buNone/>
              <a:defRPr sz="129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536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460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474152" y="480156"/>
            <a:ext cx="3457278" cy="764283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2320" y="480156"/>
            <a:ext cx="10171410" cy="764283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40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2014558" y="-3394849"/>
            <a:ext cx="4217337" cy="12659240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2147683" y="1617238"/>
            <a:ext cx="4649728" cy="9884461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72673" y="2081163"/>
            <a:ext cx="6572502" cy="1623346"/>
          </a:xfrm>
        </p:spPr>
        <p:txBody>
          <a:bodyPr wrap="square" anchor="b"/>
          <a:lstStyle>
            <a:lvl1pPr algn="l">
              <a:defRPr sz="526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672672" y="3770606"/>
            <a:ext cx="6730420" cy="547589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accent4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672" y="6229934"/>
            <a:ext cx="4811378" cy="467632"/>
          </a:xfrm>
        </p:spPr>
        <p:txBody>
          <a:bodyPr anchor="b"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2672" y="6757689"/>
            <a:ext cx="4811378" cy="467632"/>
          </a:xfrm>
        </p:spPr>
        <p:txBody>
          <a:bodyPr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72672" y="7225320"/>
            <a:ext cx="4811378" cy="351408"/>
          </a:xfrm>
        </p:spPr>
        <p:txBody>
          <a:bodyPr/>
          <a:lstStyle>
            <a:lvl1pPr algn="l">
              <a:buNone/>
              <a:defRPr sz="1578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12969769" y="6418977"/>
              <a:ext cx="316" cy="31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4397" y="6413605"/>
                <a:ext cx="10428" cy="10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21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2014558" y="-3394849"/>
            <a:ext cx="4217337" cy="12659240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2147683" y="1617238"/>
            <a:ext cx="4649728" cy="9884461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72673" y="2081163"/>
            <a:ext cx="6572502" cy="1623346"/>
          </a:xfrm>
        </p:spPr>
        <p:txBody>
          <a:bodyPr wrap="square" anchor="b"/>
          <a:lstStyle>
            <a:lvl1pPr algn="l">
              <a:defRPr sz="526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672672" y="3775783"/>
            <a:ext cx="6730420" cy="547589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672" y="6229934"/>
            <a:ext cx="4811378" cy="467632"/>
          </a:xfrm>
        </p:spPr>
        <p:txBody>
          <a:bodyPr anchor="b"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2672" y="6757689"/>
            <a:ext cx="4811378" cy="467632"/>
          </a:xfrm>
        </p:spPr>
        <p:txBody>
          <a:bodyPr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72672" y="7225318"/>
            <a:ext cx="4811378" cy="348719"/>
          </a:xfrm>
        </p:spPr>
        <p:txBody>
          <a:bodyPr/>
          <a:lstStyle>
            <a:lvl1pPr algn="l">
              <a:buNone/>
              <a:defRPr sz="1578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12969769" y="6418977"/>
              <a:ext cx="316" cy="31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4397" y="6413605"/>
                <a:ext cx="10428" cy="10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431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2014558" y="-3394849"/>
            <a:ext cx="4217337" cy="12659240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2147683" y="1617238"/>
            <a:ext cx="4649728" cy="9884461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72673" y="2081163"/>
            <a:ext cx="6572502" cy="1623346"/>
          </a:xfrm>
        </p:spPr>
        <p:txBody>
          <a:bodyPr wrap="square" anchor="b"/>
          <a:lstStyle>
            <a:lvl1pPr algn="l">
              <a:defRPr sz="526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8672672" y="3775783"/>
            <a:ext cx="6730420" cy="547589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72672" y="6229934"/>
            <a:ext cx="4811378" cy="467632"/>
          </a:xfrm>
        </p:spPr>
        <p:txBody>
          <a:bodyPr anchor="b"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72672" y="6757689"/>
            <a:ext cx="4811378" cy="467632"/>
          </a:xfrm>
        </p:spPr>
        <p:txBody>
          <a:bodyPr/>
          <a:lstStyle>
            <a:lvl1pPr algn="l">
              <a:buNone/>
              <a:defRPr sz="210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72672" y="7225318"/>
            <a:ext cx="4811378" cy="348719"/>
          </a:xfrm>
        </p:spPr>
        <p:txBody>
          <a:bodyPr/>
          <a:lstStyle>
            <a:lvl1pPr algn="l">
              <a:buNone/>
              <a:defRPr sz="1578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12969769" y="6418977"/>
              <a:ext cx="316" cy="316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64397" y="6413605"/>
                <a:ext cx="10428" cy="104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105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799809" y="1659056"/>
            <a:ext cx="2543895" cy="7034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8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806920" y="1788341"/>
            <a:ext cx="9622756" cy="5684660"/>
          </a:xfrm>
        </p:spPr>
        <p:txBody>
          <a:bodyPr anchor="t"/>
          <a:lstStyle>
            <a:lvl1pPr marL="0" indent="0">
              <a:spcBef>
                <a:spcPts val="2367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  <a:lvl3pPr marL="450914" indent="0">
              <a:buFont typeface="Open Sans" panose="020B0606030504020204" pitchFamily="34" charset="0"/>
              <a:buNone/>
              <a:defRPr sz="2367"/>
            </a:lvl3pPr>
            <a:lvl4pPr marL="450914" indent="0">
              <a:buFont typeface="Open Sans" panose="020B0606030504020204" pitchFamily="34" charset="0"/>
              <a:buChar char="​"/>
              <a:tabLst/>
              <a:defRPr sz="2367">
                <a:solidFill>
                  <a:schemeClr val="tx2"/>
                </a:solidFill>
              </a:defRPr>
            </a:lvl4pPr>
            <a:lvl5pPr marL="450914" indent="0">
              <a:buFont typeface="Open Sans" panose="020B0606030504020204" pitchFamily="34" charset="0"/>
              <a:buChar char="​"/>
              <a:tabLst/>
              <a:defRPr sz="2367">
                <a:solidFill>
                  <a:schemeClr val="tx2"/>
                </a:solidFill>
              </a:defRPr>
            </a:lvl5pPr>
            <a:lvl6pPr marL="450914" indent="0">
              <a:buFont typeface="Open Sans" panose="020B0606030504020204" pitchFamily="34" charset="0"/>
              <a:buChar char="​"/>
              <a:defRPr sz="2367">
                <a:solidFill>
                  <a:schemeClr val="tx2"/>
                </a:solidFill>
              </a:defRPr>
            </a:lvl6pPr>
            <a:lvl7pPr marL="450914" indent="0">
              <a:buFont typeface="Open Sans" panose="020B0606030504020204" pitchFamily="34" charset="0"/>
              <a:buChar char="​"/>
              <a:defRPr sz="2367">
                <a:solidFill>
                  <a:schemeClr val="tx2"/>
                </a:solidFill>
              </a:defRPr>
            </a:lvl7pPr>
            <a:lvl8pPr marL="450914" indent="0">
              <a:buFont typeface="Open Sans" panose="020B0606030504020204" pitchFamily="34" charset="0"/>
              <a:buChar char="​"/>
              <a:defRPr sz="2367">
                <a:solidFill>
                  <a:schemeClr val="tx2"/>
                </a:solidFill>
              </a:defRPr>
            </a:lvl8pPr>
            <a:lvl9pPr marL="450914" indent="0">
              <a:buFont typeface="Open Sans" panose="020B0606030504020204" pitchFamily="34" charset="0"/>
              <a:buChar char="​"/>
              <a:defRPr sz="2367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3643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3970" y="2248386"/>
            <a:ext cx="13829109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3970" y="6035358"/>
            <a:ext cx="13829109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1897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6192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accent4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9534390" y="-1321920"/>
            <a:ext cx="4610134" cy="14039955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12830838" y="2201059"/>
            <a:ext cx="1276321" cy="8530922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0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9534390" y="-1321920"/>
            <a:ext cx="4610134" cy="14039955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12830838" y="2201059"/>
            <a:ext cx="1276321" cy="8530922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4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9534390" y="-1321920"/>
            <a:ext cx="4610134" cy="14039955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12830838" y="2201059"/>
            <a:ext cx="1276321" cy="8530922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11764404" y="4764251"/>
            <a:ext cx="4276863" cy="427860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4303019" cy="9032838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accent4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4303019" cy="9032838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11764404" y="4764251"/>
            <a:ext cx="4276863" cy="427860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78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11764404" y="4764251"/>
            <a:ext cx="4276863" cy="427860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4303019" cy="9032838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67119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11764404" y="4764251"/>
            <a:ext cx="4276863" cy="427860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11754380" y="4764251"/>
            <a:ext cx="4276863" cy="4278607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4303019" cy="9032838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4940" y="1234558"/>
            <a:ext cx="8455200" cy="1616665"/>
          </a:xfrm>
        </p:spPr>
        <p:txBody>
          <a:bodyPr wrap="square" anchor="b"/>
          <a:lstStyle>
            <a:lvl1pPr algn="l">
              <a:defRPr sz="4734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93170" y="2982147"/>
            <a:ext cx="8429911" cy="921692"/>
          </a:xfrm>
        </p:spPr>
        <p:txBody>
          <a:bodyPr/>
          <a:lstStyle>
            <a:lvl1pPr marL="0" indent="0" algn="l">
              <a:buNone/>
              <a:defRPr sz="3156">
                <a:solidFill>
                  <a:schemeClr val="tx2"/>
                </a:solidFill>
                <a:latin typeface="+mj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99498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522825" y="-5911367"/>
            <a:ext cx="9862599" cy="1771623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9251370" y="-224154"/>
            <a:ext cx="1370313" cy="11396950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9894" y="6662559"/>
            <a:ext cx="6021755" cy="36426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1983" y="2104337"/>
            <a:ext cx="7124361" cy="4208674"/>
          </a:xfrm>
        </p:spPr>
        <p:txBody>
          <a:bodyPr anchor="b"/>
          <a:lstStyle>
            <a:lvl1pPr marL="225457" indent="-225457">
              <a:buClrTx/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11752" y="6074640"/>
            <a:ext cx="3604357" cy="1803718"/>
          </a:xfrm>
          <a:noFill/>
        </p:spPr>
        <p:txBody>
          <a:bodyPr anchor="ctr"/>
          <a:lstStyle>
            <a:lvl1pPr algn="ctr">
              <a:defRPr sz="3156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387274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595C06F-1281-4EF8-8CCF-93A982BCD763}"/>
              </a:ext>
            </a:extLst>
          </p:cNvPr>
          <p:cNvSpPr/>
          <p:nvPr userDrawn="1"/>
        </p:nvSpPr>
        <p:spPr>
          <a:xfrm rot="2700000">
            <a:off x="1522825" y="-5911367"/>
            <a:ext cx="9862599" cy="1771623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C0CD7DA-BA70-4A97-8E45-48360EBDA7B7}"/>
              </a:ext>
            </a:extLst>
          </p:cNvPr>
          <p:cNvSpPr/>
          <p:nvPr userDrawn="1"/>
        </p:nvSpPr>
        <p:spPr>
          <a:xfrm rot="2700000">
            <a:off x="9251370" y="-224154"/>
            <a:ext cx="1370313" cy="11396950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9894" y="6662559"/>
            <a:ext cx="6021755" cy="36426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11752" y="6074640"/>
            <a:ext cx="3604357" cy="1803718"/>
          </a:xfrm>
          <a:noFill/>
        </p:spPr>
        <p:txBody>
          <a:bodyPr anchor="ctr"/>
          <a:lstStyle>
            <a:lvl1pPr algn="ctr">
              <a:defRPr sz="3156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1983" y="2104337"/>
            <a:ext cx="7124361" cy="4208674"/>
          </a:xfrm>
        </p:spPr>
        <p:txBody>
          <a:bodyPr anchor="b"/>
          <a:lstStyle>
            <a:lvl1pPr marL="225457" indent="-225457">
              <a:buClrTx/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52332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83C41F8B-1020-4CF4-A534-8E7432760150}"/>
              </a:ext>
            </a:extLst>
          </p:cNvPr>
          <p:cNvSpPr/>
          <p:nvPr userDrawn="1"/>
        </p:nvSpPr>
        <p:spPr>
          <a:xfrm rot="2700000">
            <a:off x="1522825" y="-5911367"/>
            <a:ext cx="9862599" cy="1771623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07478DC0-342A-4BA4-92E2-C039214221E5}"/>
              </a:ext>
            </a:extLst>
          </p:cNvPr>
          <p:cNvSpPr/>
          <p:nvPr userDrawn="1"/>
        </p:nvSpPr>
        <p:spPr>
          <a:xfrm rot="2700000">
            <a:off x="9251370" y="-224154"/>
            <a:ext cx="1370313" cy="11396950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9894" y="6662559"/>
            <a:ext cx="6021755" cy="364267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1983" y="2104337"/>
            <a:ext cx="7124361" cy="4208674"/>
          </a:xfrm>
        </p:spPr>
        <p:txBody>
          <a:bodyPr anchor="b"/>
          <a:lstStyle>
            <a:lvl1pPr marL="225457" indent="-225457">
              <a:buClrTx/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21" name="Picture Placeholder 184">
            <a:extLst>
              <a:ext uri="{FF2B5EF4-FFF2-40B4-BE49-F238E27FC236}">
                <a16:creationId xmlns:a16="http://schemas.microsoft.com/office/drawing/2014/main" id="{527B21BC-7027-4581-9991-338433C7EFF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1211752" y="6074640"/>
            <a:ext cx="3604357" cy="1803718"/>
          </a:xfrm>
          <a:noFill/>
        </p:spPr>
        <p:txBody>
          <a:bodyPr anchor="ctr"/>
          <a:lstStyle>
            <a:lvl1pPr algn="ctr">
              <a:defRPr sz="3156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</p:spTree>
    <p:extLst>
      <p:ext uri="{BB962C8B-B14F-4D97-AF65-F5344CB8AC3E}">
        <p14:creationId xmlns:p14="http://schemas.microsoft.com/office/powerpoint/2010/main" val="24097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320" y="2400782"/>
            <a:ext cx="6814344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17086" y="2400782"/>
            <a:ext cx="6814344" cy="57222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395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E63C82-E46F-43B2-ABE5-E82346C909D0}"/>
              </a:ext>
            </a:extLst>
          </p:cNvPr>
          <p:cNvSpPr/>
          <p:nvPr userDrawn="1"/>
        </p:nvSpPr>
        <p:spPr>
          <a:xfrm rot="2700000">
            <a:off x="1275971" y="-5327124"/>
            <a:ext cx="8276065" cy="16383650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 dirty="0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159" y="6659020"/>
            <a:ext cx="5428199" cy="36426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8081" y="2104383"/>
            <a:ext cx="7108262" cy="4206682"/>
          </a:xfrm>
        </p:spPr>
        <p:txBody>
          <a:bodyPr anchor="b"/>
          <a:lstStyle>
            <a:lvl1pPr marL="225457" indent="-225457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  <a:lvl2pPr marL="359061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CF598B-FD8E-4B55-AAE4-97CB584573C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732BD5E-2EB9-4F49-A7E1-0B120C7C30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5C4B51-103A-4805-90E4-697D4D569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6CEB954-B14A-4867-BF4F-3986DE50D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1038BBC-2835-47A9-9B19-5515726C19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63A24C2-FF7B-446C-AD4F-B213FAB908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4BC6B31-E9F4-412F-B097-DC61492D51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7E4FA478-EC34-48EF-8279-C31EF0328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D0D956-60CA-4522-80C6-6BBCDE2F74B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2803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E63C82-E46F-43B2-ABE5-E82346C909D0}"/>
              </a:ext>
            </a:extLst>
          </p:cNvPr>
          <p:cNvSpPr/>
          <p:nvPr userDrawn="1"/>
        </p:nvSpPr>
        <p:spPr>
          <a:xfrm rot="2700000">
            <a:off x="1275971" y="-5327124"/>
            <a:ext cx="8276065" cy="16383650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159" y="6659020"/>
            <a:ext cx="5428199" cy="36426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8081" y="2104383"/>
            <a:ext cx="7108262" cy="4206682"/>
          </a:xfrm>
        </p:spPr>
        <p:txBody>
          <a:bodyPr anchor="b"/>
          <a:lstStyle>
            <a:lvl1pPr marL="225457" indent="-225457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  <a:lvl2pPr marL="359061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CF598B-FD8E-4B55-AAE4-97CB584573C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732BD5E-2EB9-4F49-A7E1-0B120C7C30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5C4B51-103A-4805-90E4-697D4D569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6CEB954-B14A-4867-BF4F-3986DE50D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1038BBC-2835-47A9-9B19-5515726C19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63A24C2-FF7B-446C-AD4F-B213FAB908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4BC6B31-E9F4-412F-B097-DC61492D51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7E4FA478-EC34-48EF-8279-C31EF0328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D0D956-60CA-4522-80C6-6BBCDE2F74B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180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E63C82-E46F-43B2-ABE5-E82346C909D0}"/>
              </a:ext>
            </a:extLst>
          </p:cNvPr>
          <p:cNvSpPr/>
          <p:nvPr userDrawn="1"/>
        </p:nvSpPr>
        <p:spPr>
          <a:xfrm rot="2700000">
            <a:off x="1275971" y="-5327124"/>
            <a:ext cx="8276065" cy="16383650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159" y="6659020"/>
            <a:ext cx="5428199" cy="36426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sz="2367">
                <a:solidFill>
                  <a:schemeClr val="bg1"/>
                </a:solidFill>
              </a:defRPr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Source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57474-E36F-40E3-9802-188CF7438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8081" y="2104383"/>
            <a:ext cx="7108262" cy="4206682"/>
          </a:xfrm>
        </p:spPr>
        <p:txBody>
          <a:bodyPr anchor="b"/>
          <a:lstStyle>
            <a:lvl1pPr marL="225457" indent="-225457">
              <a:buClr>
                <a:schemeClr val="bg1"/>
              </a:buClr>
              <a:buSzPct val="100000"/>
              <a:buFont typeface="Metropolis" panose="00000500000000000000" pitchFamily="50" charset="0"/>
              <a:buChar char="“"/>
              <a:defRPr sz="3682">
                <a:solidFill>
                  <a:schemeClr val="bg1"/>
                </a:solidFill>
              </a:defRPr>
            </a:lvl1pPr>
            <a:lvl2pPr marL="359061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FCF598B-FD8E-4B55-AAE4-97CB584573CD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4732BD5E-2EB9-4F49-A7E1-0B120C7C30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B85C4B51-103A-4805-90E4-697D4D569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86CEB954-B14A-4867-BF4F-3986DE50D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1038BBC-2835-47A9-9B19-5515726C19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863A24C2-FF7B-446C-AD4F-B213FAB908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44BC6B31-E9F4-412F-B097-DC61492D51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7E4FA478-EC34-48EF-8279-C31EF0328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AD0D956-60CA-4522-80C6-6BBCDE2F74B3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44638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9E63C82-E46F-43B2-ABE5-E82346C909D0}"/>
              </a:ext>
            </a:extLst>
          </p:cNvPr>
          <p:cNvSpPr/>
          <p:nvPr userDrawn="1"/>
        </p:nvSpPr>
        <p:spPr>
          <a:xfrm rot="2700000">
            <a:off x="1275971" y="-5327124"/>
            <a:ext cx="8276065" cy="16383650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159" y="6659021"/>
            <a:ext cx="5428199" cy="364267"/>
          </a:xfr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defRPr lang="en-US" sz="2367" kern="1200" dirty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59061" indent="0">
              <a:buNone/>
              <a:defRPr/>
            </a:lvl2pPr>
          </a:lstStyle>
          <a:p>
            <a:pPr marL="0" lvl="0" indent="0" algn="l" defTabSz="1202436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/>
              </a:buClr>
              <a:buSzPct val="100000"/>
              <a:buFont typeface="Metropolis" panose="00000500000000000000" pitchFamily="50" charset="0"/>
              <a:buNone/>
            </a:pPr>
            <a:r>
              <a:rPr lang="en-US" dirty="0"/>
              <a:t>Source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7669F2-DB92-4920-A8A8-826B25591FE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7085C509-3480-40E0-AEF1-C94B7D943E9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8081" y="2104383"/>
            <a:ext cx="7108262" cy="4206682"/>
          </a:xfrm>
        </p:spPr>
        <p:txBody>
          <a:bodyPr anchor="b"/>
          <a:lstStyle>
            <a:lvl1pPr marL="225457" indent="-225457">
              <a:buClrTx/>
              <a:buSzPct val="100000"/>
              <a:buFont typeface="Metropolis" panose="00000500000000000000" pitchFamily="50" charset="0"/>
              <a:buChar char="“"/>
              <a:defRPr sz="3682">
                <a:solidFill>
                  <a:sysClr val="windowText" lastClr="000000"/>
                </a:solidFill>
              </a:defRPr>
            </a:lvl1pPr>
            <a:lvl2pPr marL="359061" indent="0"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F45A9C-D376-454F-AC05-B10DC07E5EC9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DBDFF7FB-3A8C-4D0C-8ABA-4BDEA74B31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D902E0B0-EDD1-4F5F-AF5F-7641234CDD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C4D978D6-2A0C-46FA-AC9C-BFDE7CC963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AF448BA-10A6-4255-B445-053A62C8F5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1833C169-10CD-48EA-9B9D-1C8243780E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B30A9ECE-0BD7-4EEB-AF4C-B1E6F5FFDD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59D58765-A226-4805-8947-E16B842A1F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2F570A3-8902-44E4-8F14-657E6C478666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052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0979" y="2104339"/>
            <a:ext cx="14434134" cy="6012392"/>
          </a:xfrm>
        </p:spPr>
        <p:txBody>
          <a:bodyPr/>
          <a:lstStyle>
            <a:lvl1pPr>
              <a:spcBef>
                <a:spcPts val="1973"/>
              </a:spcBef>
              <a:defRPr/>
            </a:lvl1pPr>
            <a:lvl2pPr>
              <a:spcBef>
                <a:spcPts val="395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54059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44845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331142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1" y="2104337"/>
            <a:ext cx="7752708" cy="6012392"/>
          </a:xfrm>
        </p:spPr>
        <p:txBody>
          <a:bodyPr lIns="594360"/>
          <a:lstStyle>
            <a:lvl1pPr>
              <a:defRPr sz="2367"/>
            </a:lvl1pPr>
            <a:lvl2pPr>
              <a:defRPr sz="2104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367"/>
            </a:lvl6pPr>
            <a:lvl7pPr>
              <a:defRPr sz="1841"/>
            </a:lvl7pPr>
            <a:lvl8pPr>
              <a:defRPr sz="1578"/>
            </a:lvl8pPr>
            <a:lvl9pPr>
              <a:defRPr sz="2367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315316" y="2104337"/>
            <a:ext cx="7718434" cy="6012392"/>
          </a:xfrm>
        </p:spPr>
        <p:txBody>
          <a:bodyPr lIns="0" rIns="594360"/>
          <a:lstStyle>
            <a:lvl1pPr>
              <a:defRPr sz="2367"/>
            </a:lvl1pPr>
            <a:lvl2pPr>
              <a:defRPr sz="2104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367"/>
            </a:lvl6pPr>
            <a:lvl7pPr>
              <a:defRPr sz="1841"/>
            </a:lvl7pPr>
            <a:lvl8pPr>
              <a:defRPr sz="1578"/>
            </a:lvl8pPr>
            <a:lvl9pPr>
              <a:defRPr sz="2367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39316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0" y="2104339"/>
            <a:ext cx="7752708" cy="6012392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578"/>
              </a:spcBef>
              <a:defRPr lang="en-US" sz="2367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2104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841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578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578" dirty="0">
                <a:solidFill>
                  <a:schemeClr val="bg1"/>
                </a:solidFill>
              </a:defRPr>
            </a:lvl5pPr>
            <a:lvl6pPr>
              <a:buClrTx/>
              <a:defRPr sz="2367">
                <a:solidFill>
                  <a:schemeClr val="bg1"/>
                </a:solidFill>
              </a:defRPr>
            </a:lvl6pPr>
            <a:lvl7pPr>
              <a:buClrTx/>
              <a:defRPr sz="1841">
                <a:solidFill>
                  <a:schemeClr val="bg1"/>
                </a:solidFill>
              </a:defRPr>
            </a:lvl7pPr>
            <a:lvl8pPr>
              <a:buClrTx/>
              <a:defRPr sz="1578">
                <a:solidFill>
                  <a:schemeClr val="bg1"/>
                </a:solidFill>
              </a:defRPr>
            </a:lvl8pPr>
            <a:lvl9pPr>
              <a:buClrTx/>
              <a:defRPr sz="23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8318072" y="2104339"/>
            <a:ext cx="7715680" cy="6012392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578"/>
              </a:spcBef>
              <a:defRPr sz="2367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104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841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578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578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5983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2104339"/>
            <a:ext cx="7716884" cy="6012392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3156"/>
              </a:spcBef>
              <a:defRPr sz="2367"/>
            </a:lvl1pPr>
            <a:lvl2pPr>
              <a:defRPr sz="2104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367"/>
            </a:lvl6pPr>
            <a:lvl7pPr>
              <a:defRPr sz="1841"/>
            </a:lvl7pPr>
            <a:lvl8pPr>
              <a:defRPr sz="1578"/>
            </a:lvl8pPr>
            <a:lvl9pPr>
              <a:defRPr sz="2367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8318072" y="2104339"/>
            <a:ext cx="7715680" cy="6012392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3156"/>
              </a:spcBef>
              <a:defRPr sz="2367"/>
            </a:lvl1pPr>
            <a:lvl2pPr>
              <a:defRPr sz="2104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367"/>
            </a:lvl6pPr>
            <a:lvl7pPr>
              <a:defRPr sz="1841"/>
            </a:lvl7pPr>
            <a:lvl8pPr>
              <a:defRPr sz="1578"/>
            </a:lvl8pPr>
            <a:lvl9pPr>
              <a:defRPr sz="2367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2375135"/>
            <a:ext cx="7415453" cy="1198303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63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618298" y="2375135"/>
            <a:ext cx="7415452" cy="1198303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63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8209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408342" y="2104337"/>
            <a:ext cx="10825600" cy="601239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2104337"/>
            <a:ext cx="3806920" cy="6012392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2104">
                <a:solidFill>
                  <a:schemeClr val="bg1"/>
                </a:solidFill>
              </a:defRPr>
            </a:lvl1pPr>
            <a:lvl2pPr marL="225457" indent="-225457">
              <a:buClr>
                <a:schemeClr val="bg1"/>
              </a:buClr>
              <a:defRPr sz="1841">
                <a:solidFill>
                  <a:schemeClr val="bg1"/>
                </a:solidFill>
              </a:defRPr>
            </a:lvl2pPr>
            <a:lvl3pPr marL="450914" indent="-225457">
              <a:buClr>
                <a:schemeClr val="bg1"/>
              </a:buClr>
              <a:defRPr sz="1578">
                <a:solidFill>
                  <a:schemeClr val="bg1"/>
                </a:solidFill>
              </a:defRPr>
            </a:lvl3pPr>
            <a:lvl4pPr marL="676370" indent="-225457">
              <a:buClr>
                <a:schemeClr val="bg1"/>
              </a:buClr>
              <a:defRPr sz="1447">
                <a:solidFill>
                  <a:schemeClr val="bg1"/>
                </a:solidFill>
              </a:defRPr>
            </a:lvl4pPr>
            <a:lvl5pPr marL="976979" indent="-225457">
              <a:buClr>
                <a:schemeClr val="bg1"/>
              </a:buClr>
              <a:defRPr sz="1447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2367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841">
                <a:solidFill>
                  <a:schemeClr val="bg1"/>
                </a:solidFill>
              </a:defRPr>
            </a:lvl7pPr>
            <a:lvl8pPr>
              <a:buClrTx/>
              <a:defRPr sz="1578">
                <a:solidFill>
                  <a:schemeClr val="bg1"/>
                </a:solidFill>
              </a:defRPr>
            </a:lvl8pPr>
            <a:lvl9pPr>
              <a:buClrTx/>
              <a:defRPr sz="23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28884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480157"/>
            <a:ext cx="13829109" cy="1743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409" y="2210808"/>
            <a:ext cx="6783027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409" y="3294290"/>
            <a:ext cx="6783027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117086" y="2210808"/>
            <a:ext cx="6816432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117086" y="3294290"/>
            <a:ext cx="6816432" cy="48454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2644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99809" y="2104337"/>
            <a:ext cx="10825600" cy="6012392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226831" y="2104337"/>
            <a:ext cx="3806919" cy="6012392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2104">
                <a:solidFill>
                  <a:schemeClr val="bg1"/>
                </a:solidFill>
              </a:defRPr>
            </a:lvl1pPr>
            <a:lvl2pPr marL="225457" indent="-225457">
              <a:buClr>
                <a:schemeClr val="bg1"/>
              </a:buClr>
              <a:defRPr sz="1841">
                <a:solidFill>
                  <a:schemeClr val="bg1"/>
                </a:solidFill>
              </a:defRPr>
            </a:lvl2pPr>
            <a:lvl3pPr marL="450914" indent="-225457">
              <a:buClr>
                <a:schemeClr val="bg1"/>
              </a:buClr>
              <a:defRPr sz="1578">
                <a:solidFill>
                  <a:schemeClr val="bg1"/>
                </a:solidFill>
              </a:defRPr>
            </a:lvl3pPr>
            <a:lvl4pPr marL="676370" indent="-225457">
              <a:buClr>
                <a:schemeClr val="bg1"/>
              </a:buClr>
              <a:defRPr sz="1447">
                <a:solidFill>
                  <a:schemeClr val="bg1"/>
                </a:solidFill>
              </a:defRPr>
            </a:lvl4pPr>
            <a:lvl5pPr marL="901827" indent="-225457">
              <a:buClr>
                <a:schemeClr val="bg1"/>
              </a:buClr>
              <a:defRPr sz="1447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62970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810979" y="3307544"/>
            <a:ext cx="4402707" cy="4809914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578"/>
              </a:spcBef>
              <a:defRPr sz="2104"/>
            </a:lvl1pPr>
            <a:lvl2pPr>
              <a:defRPr sz="1841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104"/>
            </a:lvl6pPr>
            <a:lvl7pPr>
              <a:defRPr sz="1578"/>
            </a:lvl7pPr>
            <a:lvl8pPr>
              <a:defRPr sz="1447"/>
            </a:lvl8pPr>
            <a:lvl9pPr>
              <a:defRPr sz="2104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5813849" y="3307544"/>
            <a:ext cx="4406053" cy="4809914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578"/>
              </a:spcBef>
              <a:defRPr sz="2104"/>
            </a:lvl1pPr>
            <a:lvl2pPr>
              <a:defRPr sz="1841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104"/>
            </a:lvl6pPr>
            <a:lvl7pPr>
              <a:defRPr sz="1578"/>
            </a:lvl7pPr>
            <a:lvl8pPr>
              <a:defRPr sz="1447"/>
            </a:lvl8pPr>
            <a:lvl9pPr>
              <a:defRPr sz="2104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10834494" y="3307544"/>
            <a:ext cx="4402411" cy="4809914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578"/>
              </a:spcBef>
              <a:defRPr sz="2104"/>
            </a:lvl1pPr>
            <a:lvl2pPr>
              <a:defRPr sz="1841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104"/>
            </a:lvl6pPr>
            <a:lvl7pPr>
              <a:defRPr sz="1578"/>
            </a:lvl7pPr>
            <a:lvl8pPr>
              <a:defRPr sz="1447"/>
            </a:lvl8pPr>
            <a:lvl9pPr>
              <a:defRPr sz="2104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0978" y="2104337"/>
            <a:ext cx="4402411" cy="1202478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2367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2367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13848" y="2104337"/>
            <a:ext cx="4402411" cy="1202478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2367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2367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834494" y="2104337"/>
            <a:ext cx="4402411" cy="1202478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2367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2367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204839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2104340"/>
            <a:ext cx="10422563" cy="601100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82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11023987" y="2115473"/>
            <a:ext cx="5009763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23987" y="2104337"/>
            <a:ext cx="5009763" cy="6012392"/>
          </a:xfrm>
        </p:spPr>
        <p:txBody>
          <a:bodyPr tIns="457200" rIns="594360" bIns="457200"/>
          <a:lstStyle>
            <a:lvl1pPr>
              <a:defRPr sz="2367"/>
            </a:lvl1pPr>
            <a:lvl2pPr>
              <a:defRPr sz="2104"/>
            </a:lvl2pPr>
            <a:lvl3pPr>
              <a:defRPr sz="1841"/>
            </a:lvl3pPr>
            <a:lvl4pPr>
              <a:defRPr sz="1578"/>
            </a:lvl4pPr>
            <a:lvl5pPr>
              <a:defRPr sz="1578"/>
            </a:lvl5pPr>
            <a:lvl6pPr>
              <a:defRPr sz="2367"/>
            </a:lvl6pPr>
            <a:lvl7pPr>
              <a:defRPr sz="1841"/>
            </a:lvl7pPr>
            <a:lvl8pPr>
              <a:defRPr sz="1578"/>
            </a:lvl8pPr>
            <a:lvl9pPr>
              <a:defRPr sz="2367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8418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21898" y="5717695"/>
            <a:ext cx="4212045" cy="2104337"/>
          </a:xfrm>
        </p:spPr>
        <p:txBody>
          <a:bodyPr/>
          <a:lstStyle>
            <a:lvl1pPr>
              <a:defRPr sz="1841"/>
            </a:lvl1pPr>
            <a:lvl2pPr>
              <a:defRPr sz="1578"/>
            </a:lvl2pPr>
            <a:lvl3pPr>
              <a:defRPr sz="1578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21898" y="2713004"/>
            <a:ext cx="4212045" cy="2104337"/>
          </a:xfrm>
        </p:spPr>
        <p:txBody>
          <a:bodyPr/>
          <a:lstStyle>
            <a:lvl1pPr>
              <a:defRPr sz="1841"/>
            </a:lvl1pPr>
            <a:lvl2pPr>
              <a:defRPr sz="1578"/>
            </a:lvl2pPr>
            <a:lvl3pPr>
              <a:defRPr sz="1578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23987" y="2235168"/>
            <a:ext cx="2639575" cy="392476"/>
          </a:xfrm>
        </p:spPr>
        <p:txBody>
          <a:bodyPr anchor="b"/>
          <a:lstStyle>
            <a:lvl1pPr>
              <a:defRPr sz="2104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11023987" y="5092439"/>
            <a:ext cx="5009763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23987" y="5223981"/>
            <a:ext cx="2639575" cy="392476"/>
          </a:xfrm>
        </p:spPr>
        <p:txBody>
          <a:bodyPr anchor="b"/>
          <a:lstStyle>
            <a:lvl1pPr>
              <a:defRPr sz="2104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2104339"/>
            <a:ext cx="10422563" cy="60110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82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11023987" y="2115473"/>
            <a:ext cx="5009763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0804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2104339"/>
            <a:ext cx="10422563" cy="601100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3682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04587" y="3168673"/>
            <a:ext cx="4211860" cy="1229478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381" dirty="0">
                <a:solidFill>
                  <a:schemeClr val="tx2"/>
                </a:solidFill>
              </a:defRPr>
            </a:lvl1pPr>
            <a:lvl2pPr marL="150305" indent="-150305">
              <a:lnSpc>
                <a:spcPct val="100000"/>
              </a:lnSpc>
              <a:spcBef>
                <a:spcPts val="0"/>
              </a:spcBef>
              <a:defRPr lang="en-US" sz="1315" dirty="0">
                <a:solidFill>
                  <a:schemeClr val="tx2"/>
                </a:solidFill>
              </a:defRPr>
            </a:lvl2pPr>
            <a:lvl3pPr>
              <a:defRPr lang="en-US" sz="1841" dirty="0">
                <a:solidFill>
                  <a:schemeClr val="tx2"/>
                </a:solidFill>
              </a:defRPr>
            </a:lvl3pPr>
            <a:lvl4pPr>
              <a:defRPr lang="en-US" sz="1578" dirty="0">
                <a:solidFill>
                  <a:schemeClr val="tx2"/>
                </a:solidFill>
              </a:defRPr>
            </a:lvl4pPr>
            <a:lvl5pPr>
              <a:defRPr lang="en-US" sz="1578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491" y="2735086"/>
            <a:ext cx="2639575" cy="29911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104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04587" y="5197859"/>
            <a:ext cx="4211860" cy="1115154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381" dirty="0">
                <a:solidFill>
                  <a:schemeClr val="tx2"/>
                </a:solidFill>
              </a:defRPr>
            </a:lvl1pPr>
            <a:lvl2pPr marL="150305" indent="-150305">
              <a:lnSpc>
                <a:spcPct val="100000"/>
              </a:lnSpc>
              <a:spcBef>
                <a:spcPts val="0"/>
              </a:spcBef>
              <a:defRPr lang="en-US" sz="1315" dirty="0">
                <a:solidFill>
                  <a:schemeClr val="tx2"/>
                </a:solidFill>
              </a:defRPr>
            </a:lvl2pPr>
            <a:lvl3pPr>
              <a:defRPr lang="en-US" sz="1841" dirty="0">
                <a:solidFill>
                  <a:schemeClr val="tx2"/>
                </a:solidFill>
              </a:defRPr>
            </a:lvl3pPr>
            <a:lvl4pPr>
              <a:defRPr lang="en-US" sz="1578" dirty="0">
                <a:solidFill>
                  <a:schemeClr val="tx2"/>
                </a:solidFill>
              </a:defRPr>
            </a:lvl4pPr>
            <a:lvl5pPr>
              <a:defRPr lang="en-US" sz="1578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01896" y="2583860"/>
            <a:ext cx="4207867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01896" y="4665358"/>
            <a:ext cx="4207867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806491" y="4778927"/>
            <a:ext cx="2639575" cy="29911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104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615965" y="3168673"/>
            <a:ext cx="4211860" cy="1229478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381" dirty="0">
                <a:solidFill>
                  <a:schemeClr val="tx2"/>
                </a:solidFill>
              </a:defRPr>
            </a:lvl1pPr>
            <a:lvl2pPr marL="150305" indent="-150305">
              <a:lnSpc>
                <a:spcPct val="100000"/>
              </a:lnSpc>
              <a:spcBef>
                <a:spcPts val="0"/>
              </a:spcBef>
              <a:defRPr lang="en-US" sz="1315" dirty="0">
                <a:solidFill>
                  <a:schemeClr val="tx2"/>
                </a:solidFill>
              </a:defRPr>
            </a:lvl2pPr>
            <a:lvl3pPr>
              <a:defRPr lang="en-US" sz="1841" dirty="0">
                <a:solidFill>
                  <a:schemeClr val="tx2"/>
                </a:solidFill>
              </a:defRPr>
            </a:lvl3pPr>
            <a:lvl4pPr>
              <a:defRPr lang="en-US" sz="1578" dirty="0">
                <a:solidFill>
                  <a:schemeClr val="tx2"/>
                </a:solidFill>
              </a:defRPr>
            </a:lvl4pPr>
            <a:lvl5pPr>
              <a:defRPr lang="en-US" sz="1578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617869" y="2735086"/>
            <a:ext cx="2639575" cy="29911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2104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615965" y="5197859"/>
            <a:ext cx="4211860" cy="1115154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381" dirty="0">
                <a:solidFill>
                  <a:schemeClr val="tx2"/>
                </a:solidFill>
              </a:defRPr>
            </a:lvl1pPr>
            <a:lvl2pPr marL="150305" indent="-150305">
              <a:lnSpc>
                <a:spcPct val="100000"/>
              </a:lnSpc>
              <a:spcBef>
                <a:spcPts val="0"/>
              </a:spcBef>
              <a:defRPr lang="en-US" sz="1315" dirty="0">
                <a:solidFill>
                  <a:schemeClr val="tx2"/>
                </a:solidFill>
              </a:defRPr>
            </a:lvl2pPr>
            <a:lvl3pPr>
              <a:defRPr lang="en-US" sz="1841" dirty="0">
                <a:solidFill>
                  <a:schemeClr val="tx2"/>
                </a:solidFill>
              </a:defRPr>
            </a:lvl3pPr>
            <a:lvl4pPr>
              <a:defRPr lang="en-US" sz="1578" dirty="0">
                <a:solidFill>
                  <a:schemeClr val="tx2"/>
                </a:solidFill>
              </a:defRPr>
            </a:lvl4pPr>
            <a:lvl5pPr>
              <a:defRPr lang="en-US" sz="1578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5613274" y="2583860"/>
            <a:ext cx="4207867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5613274" y="4665358"/>
            <a:ext cx="4207867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617869" y="4778927"/>
            <a:ext cx="2639575" cy="299113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2104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1026074" y="3908055"/>
            <a:ext cx="4201603" cy="2404957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1936561" y="2104338"/>
            <a:ext cx="2422395" cy="868455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26074" y="6604445"/>
            <a:ext cx="4209956" cy="1517294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841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578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17721" y="3087641"/>
            <a:ext cx="4218309" cy="3173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578"/>
            </a:lvl1pPr>
            <a:lvl2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800764" y="6546826"/>
            <a:ext cx="4215682" cy="1156774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781611" tIns="601239" rIns="601239" bIns="601239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2367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5613273" y="6546827"/>
            <a:ext cx="4214551" cy="1155715"/>
          </a:xfrm>
          <a:prstGeom prst="rect">
            <a:avLst/>
          </a:prstGeom>
          <a:solidFill>
            <a:schemeClr val="accent1"/>
          </a:solidFill>
        </p:spPr>
        <p:txBody>
          <a:bodyPr vert="horz" lIns="601239" tIns="601239" rIns="781611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2367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17721" y="3481309"/>
            <a:ext cx="4218309" cy="317321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578"/>
            </a:lvl1pPr>
            <a:lvl2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578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6491" y="6546827"/>
            <a:ext cx="4209956" cy="299113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315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22213" y="6546827"/>
            <a:ext cx="4209956" cy="299113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315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4969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8898341"/>
            <a:ext cx="16033750" cy="12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367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064012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2607054" y="2702985"/>
            <a:ext cx="2405898" cy="240516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11035679" y="2702985"/>
            <a:ext cx="2405898" cy="240516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6820492" y="2702985"/>
            <a:ext cx="2405898" cy="2405166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07247" y="5612539"/>
            <a:ext cx="3610622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10520" y="5612539"/>
            <a:ext cx="3610622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22565" y="5612539"/>
            <a:ext cx="3610622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606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401937" y="2710143"/>
            <a:ext cx="2405898" cy="240516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12236460" y="2710143"/>
            <a:ext cx="2405898" cy="240516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8632094" y="2710143"/>
            <a:ext cx="2405898" cy="2405166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367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5007817" y="2710143"/>
            <a:ext cx="2405898" cy="2405166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367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8492" y="5614601"/>
            <a:ext cx="3007111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09053" y="5614601"/>
            <a:ext cx="3007111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17587" y="5614601"/>
            <a:ext cx="3007111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926120" y="5614601"/>
            <a:ext cx="3007111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3156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9548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802160" y="2715128"/>
            <a:ext cx="2405898" cy="2405166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12818336" y="2715128"/>
            <a:ext cx="2405898" cy="2405166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6842139" y="2715128"/>
            <a:ext cx="2405898" cy="2405166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2367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3804867" y="2715128"/>
            <a:ext cx="2405898" cy="2405166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367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9819707" y="2715128"/>
            <a:ext cx="2405898" cy="2405166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2367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067595"/>
            <a:ext cx="14420831" cy="32579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630">
                <a:solidFill>
                  <a:schemeClr val="accent4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541" y="5632177"/>
            <a:ext cx="2405689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263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 sz="2104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06920" y="5632177"/>
            <a:ext cx="2405689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263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 sz="2104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20714" y="5632177"/>
            <a:ext cx="2405689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263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 sz="2104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26388" y="5632177"/>
            <a:ext cx="2405689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263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 sz="2104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28254" y="5632177"/>
            <a:ext cx="2405689" cy="1918537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789"/>
              </a:spcBef>
              <a:defRPr sz="263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789"/>
              </a:spcBef>
              <a:buFont typeface="Open Sans" panose="020B0606030504020204" pitchFamily="34" charset="0"/>
              <a:buChar char="​"/>
              <a:defRPr sz="2104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13611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1068013" y="-4811632"/>
            <a:ext cx="12972208" cy="17716622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09" y="2705577"/>
            <a:ext cx="7818488" cy="300619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48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681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1068013" y="-4811632"/>
            <a:ext cx="12972208" cy="17716622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09" y="2705577"/>
            <a:ext cx="7818488" cy="300619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2548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1068013" y="-4811632"/>
            <a:ext cx="12972208" cy="17716622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11888218" y="4384698"/>
            <a:ext cx="1276321" cy="5972308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09" y="2705577"/>
            <a:ext cx="7818488" cy="300619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97242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7076735" y="-69571"/>
            <a:ext cx="8958148" cy="8970414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9568316" y="1992549"/>
            <a:ext cx="4914393" cy="4912898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27" lvl="0" algn="ctr">
              <a:spcAft>
                <a:spcPts val="1052"/>
              </a:spcAft>
            </a:pPr>
            <a:endParaRPr lang="en-US" sz="1841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10" y="3306817"/>
            <a:ext cx="7216336" cy="240495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580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7076735" y="-69571"/>
            <a:ext cx="8958148" cy="8970414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9568316" y="1992549"/>
            <a:ext cx="4914393" cy="4912898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27" lvl="0" algn="ctr">
              <a:spcAft>
                <a:spcPts val="1052"/>
              </a:spcAft>
            </a:pPr>
            <a:endParaRPr lang="en-US" sz="1841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10" y="3306817"/>
            <a:ext cx="7216336" cy="240495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534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3BAE82B-F177-4DB8-83F4-180BF049AA2B}"/>
              </a:ext>
            </a:extLst>
          </p:cNvPr>
          <p:cNvSpPr/>
          <p:nvPr userDrawn="1"/>
        </p:nvSpPr>
        <p:spPr>
          <a:xfrm>
            <a:off x="7076735" y="-69571"/>
            <a:ext cx="8958148" cy="8970414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tx1">
                  <a:lumMod val="40000"/>
                  <a:lumOff val="60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9568316" y="1992549"/>
            <a:ext cx="4914393" cy="4912898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9327" lvl="0" algn="ctr">
              <a:spcAft>
                <a:spcPts val="1052"/>
              </a:spcAft>
            </a:pPr>
            <a:endParaRPr lang="en-US" sz="1841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10" y="3306817"/>
            <a:ext cx="7216336" cy="240495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287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926211" y="0"/>
            <a:ext cx="7107540" cy="8896023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9810" y="3306817"/>
            <a:ext cx="7216336" cy="2404955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734"/>
            </a:lvl1pPr>
            <a:lvl2pPr marL="359061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865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6033746" cy="569716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884673" y="950775"/>
            <a:ext cx="5880573" cy="587878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964" y="3306815"/>
            <a:ext cx="6613557" cy="1803719"/>
          </a:xfrm>
        </p:spPr>
        <p:txBody>
          <a:bodyPr anchor="ctr"/>
          <a:lstStyle>
            <a:lvl1pPr>
              <a:spcBef>
                <a:spcPts val="0"/>
              </a:spcBef>
              <a:defRPr sz="4734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71710" y="950775"/>
            <a:ext cx="5893538" cy="589174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226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04975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605254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08583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419222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825642" y="7242154"/>
            <a:ext cx="1803562" cy="557398"/>
          </a:xfrm>
        </p:spPr>
        <p:txBody>
          <a:bodyPr/>
          <a:lstStyle>
            <a:lvl1pPr algn="l">
              <a:defRPr sz="1578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1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2891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658438" y="-2961470"/>
            <a:ext cx="3802780" cy="11044218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9369812" y="5436003"/>
            <a:ext cx="4716609" cy="91063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120243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789"/>
              </a:spcAft>
              <a:buNone/>
            </a:pPr>
            <a:r>
              <a:rPr lang="en-US" sz="6575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648830" y="3831723"/>
            <a:ext cx="8383059" cy="1190861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67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9369812" y="5436003"/>
            <a:ext cx="4716609" cy="91063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120243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789"/>
              </a:spcAft>
              <a:buNone/>
            </a:pPr>
            <a:r>
              <a:rPr lang="en-US" sz="6575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658438" y="-2961470"/>
            <a:ext cx="3802780" cy="11044218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648830" y="3831723"/>
            <a:ext cx="8383059" cy="1190861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78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77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9369812" y="5436003"/>
            <a:ext cx="4716609" cy="91063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1202436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789"/>
              </a:spcAft>
              <a:buNone/>
            </a:pPr>
            <a:r>
              <a:rPr lang="en-US" sz="6575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658438" y="-2961470"/>
            <a:ext cx="3802780" cy="11044218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648830" y="3831723"/>
            <a:ext cx="8383059" cy="1190861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789"/>
              </a:spcAft>
            </a:pPr>
            <a:endParaRPr lang="en-US" sz="1578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6033750" cy="90185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367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742660" y="482210"/>
            <a:ext cx="14471235" cy="92857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6575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816755" y="5136651"/>
            <a:ext cx="14420831" cy="3130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2367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2367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2367" dirty="0">
              <a:solidFill>
                <a:schemeClr val="bg1"/>
              </a:solidFill>
            </a:endParaRPr>
          </a:p>
          <a:p>
            <a:pPr marL="0" marR="0" lvl="0" indent="0" algn="l" defTabSz="120243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367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2367" dirty="0">
                <a:solidFill>
                  <a:schemeClr val="bg1"/>
                </a:solidFill>
              </a:rPr>
              <a:t> to download the font</a:t>
            </a:r>
            <a:r>
              <a:rPr lang="en-US" sz="2367" baseline="0" dirty="0">
                <a:solidFill>
                  <a:schemeClr val="bg1"/>
                </a:solidFill>
              </a:rPr>
              <a:t>.</a:t>
            </a:r>
          </a:p>
          <a:p>
            <a:pPr marL="526066" marR="0" lvl="0" indent="-298522" algn="l" defTabSz="1202436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367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2367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2367" dirty="0">
                <a:solidFill>
                  <a:schemeClr val="bg1"/>
                </a:solidFill>
              </a:rPr>
            </a:br>
            <a:r>
              <a:rPr lang="en-US" sz="2367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2367" dirty="0">
                <a:solidFill>
                  <a:schemeClr val="bg1"/>
                </a:solidFill>
              </a:rPr>
              <a:t> </a:t>
            </a:r>
            <a:endParaRPr lang="en-US" sz="4208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6788" y="3824461"/>
            <a:ext cx="7043740" cy="1177427"/>
          </a:xfrm>
        </p:spPr>
        <p:txBody>
          <a:bodyPr/>
          <a:lstStyle>
            <a:lvl1pPr>
              <a:defRPr sz="6444">
                <a:solidFill>
                  <a:schemeClr val="bg1"/>
                </a:solidFill>
              </a:defRPr>
            </a:lvl1pPr>
            <a:lvl2pPr>
              <a:defRPr sz="4734">
                <a:solidFill>
                  <a:schemeClr val="bg1"/>
                </a:solidFill>
              </a:defRPr>
            </a:lvl2pPr>
            <a:lvl3pPr>
              <a:defRPr sz="4208">
                <a:solidFill>
                  <a:schemeClr val="bg1"/>
                </a:solidFill>
              </a:defRPr>
            </a:lvl3pPr>
            <a:lvl4pPr>
              <a:defRPr sz="3682">
                <a:solidFill>
                  <a:schemeClr val="bg1"/>
                </a:solidFill>
              </a:defRPr>
            </a:lvl4pPr>
            <a:lvl5pPr>
              <a:defRPr sz="368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3682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779884" y="1102147"/>
            <a:ext cx="14420831" cy="325794"/>
          </a:xfrm>
        </p:spPr>
        <p:txBody>
          <a:bodyPr/>
          <a:lstStyle>
            <a:lvl1pPr marL="0" indent="0" algn="l">
              <a:buNone/>
              <a:defRPr sz="2630">
                <a:solidFill>
                  <a:schemeClr val="bg1"/>
                </a:solidFill>
                <a:latin typeface="+mn-lt"/>
              </a:defRPr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820002" y="2126006"/>
            <a:ext cx="6095434" cy="32100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447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820003" y="2447009"/>
            <a:ext cx="9602563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71217" y="3824461"/>
            <a:ext cx="7043740" cy="1177427"/>
          </a:xfrm>
        </p:spPr>
        <p:txBody>
          <a:bodyPr/>
          <a:lstStyle>
            <a:lvl1pPr>
              <a:defRPr sz="6444">
                <a:solidFill>
                  <a:schemeClr val="bg1"/>
                </a:solidFill>
                <a:latin typeface="+mj-lt"/>
              </a:defRPr>
            </a:lvl1pPr>
            <a:lvl2pPr>
              <a:defRPr sz="4734">
                <a:solidFill>
                  <a:schemeClr val="bg1"/>
                </a:solidFill>
              </a:defRPr>
            </a:lvl2pPr>
            <a:lvl3pPr>
              <a:defRPr sz="4208">
                <a:solidFill>
                  <a:schemeClr val="bg1"/>
                </a:solidFill>
              </a:defRPr>
            </a:lvl3pPr>
            <a:lvl4pPr>
              <a:defRPr sz="3682">
                <a:solidFill>
                  <a:schemeClr val="bg1"/>
                </a:solidFill>
              </a:defRPr>
            </a:lvl4pPr>
            <a:lvl5pPr>
              <a:defRPr sz="3682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7964928" y="2927289"/>
            <a:ext cx="6181891" cy="713118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789"/>
                </a:spcAft>
              </a:pPr>
              <a:endParaRPr lang="en-US" sz="1578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884583" y="2927289"/>
            <a:ext cx="3975087" cy="718107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6444" dirty="0"/>
            </a:p>
          </p:txBody>
        </p:sp>
      </p:grpSp>
    </p:spTree>
    <p:extLst>
      <p:ext uri="{BB962C8B-B14F-4D97-AF65-F5344CB8AC3E}">
        <p14:creationId xmlns:p14="http://schemas.microsoft.com/office/powerpoint/2010/main" val="123929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6033751" cy="9018593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367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921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119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6033750" cy="9018588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0248" tIns="60124" rIns="120248" bIns="6012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682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797677" y="949325"/>
            <a:ext cx="14307518" cy="6417437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7101" spc="395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7101" spc="395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7101" spc="395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333585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1B3C7EBD-A788-4EAF-A9C8-A1051EA8621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6497" y="4164765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9DF2EFFC-A566-4C66-A860-6CA224FBC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66491" y="4164765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1FA3D4D6-5AB2-4127-AFC4-9851AD2E15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73861" y="4164765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D8BAF631-607B-4A92-9831-155FBC1165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66479" y="4164765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42DEA623-5EB4-448D-B697-A28ADC4C16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659096" y="4164765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5115721" y="8400647"/>
            <a:ext cx="576153" cy="48015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1052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2367" dirty="0"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E333358-58C9-4949-98D5-BC5D4A31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5" name="Text Placeholder 2">
            <a:extLst>
              <a:ext uri="{FF2B5EF4-FFF2-40B4-BE49-F238E27FC236}">
                <a16:creationId xmlns:a16="http://schemas.microsoft.com/office/drawing/2014/main" id="{E08C2CA9-B384-4DAB-A7EF-91249FD9BC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6497" y="7600042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AAA01023-AF5D-467C-9F37-2EAE47AA52B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491" y="7600042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7" name="Text Placeholder 2">
            <a:extLst>
              <a:ext uri="{FF2B5EF4-FFF2-40B4-BE49-F238E27FC236}">
                <a16:creationId xmlns:a16="http://schemas.microsoft.com/office/drawing/2014/main" id="{D53EA236-FCFE-4001-9F45-9C7807BE660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73861" y="7600042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D09F694B-DF43-4239-9CC6-CA4F2A719E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66479" y="7600042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0E2E0591-6BF2-477C-968B-74EDC5A7CE6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659096" y="7600042"/>
            <a:ext cx="2646258" cy="300620"/>
          </a:xfrm>
        </p:spPr>
        <p:txBody>
          <a:bodyPr/>
          <a:lstStyle>
            <a:lvl1pPr algn="ctr">
              <a:defRPr sz="1841"/>
            </a:lvl1pPr>
          </a:lstStyle>
          <a:p>
            <a:pPr lvl="0"/>
            <a:r>
              <a:rPr lang="en-US" dirty="0"/>
              <a:t>Icon Name</a:t>
            </a:r>
          </a:p>
        </p:txBody>
      </p:sp>
    </p:spTree>
    <p:extLst>
      <p:ext uri="{BB962C8B-B14F-4D97-AF65-F5344CB8AC3E}">
        <p14:creationId xmlns:p14="http://schemas.microsoft.com/office/powerpoint/2010/main" val="1569691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601239"/>
            <a:ext cx="5171301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16432" y="1298510"/>
            <a:ext cx="8117086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09" y="2705576"/>
            <a:ext cx="5171301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86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409" y="601239"/>
            <a:ext cx="5171301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6432" y="1298510"/>
            <a:ext cx="8117086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409" y="2705576"/>
            <a:ext cx="5171301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56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9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59.xml"/><Relationship Id="rId42" Type="http://schemas.openxmlformats.org/officeDocument/2006/relationships/slideLayout" Target="../slideLayouts/slideLayout67.xml"/><Relationship Id="rId47" Type="http://schemas.openxmlformats.org/officeDocument/2006/relationships/slideLayout" Target="../slideLayouts/slideLayout72.xml"/><Relationship Id="rId50" Type="http://schemas.openxmlformats.org/officeDocument/2006/relationships/theme" Target="../theme/theme3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5.xml"/><Relationship Id="rId45" Type="http://schemas.openxmlformats.org/officeDocument/2006/relationships/slideLayout" Target="../slideLayouts/slideLayout70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61.xml"/><Relationship Id="rId49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31" Type="http://schemas.openxmlformats.org/officeDocument/2006/relationships/slideLayout" Target="../slideLayouts/slideLayout56.xml"/><Relationship Id="rId44" Type="http://schemas.openxmlformats.org/officeDocument/2006/relationships/slideLayout" Target="../slideLayouts/slideLayout69.xml"/><Relationship Id="rId52" Type="http://schemas.openxmlformats.org/officeDocument/2006/relationships/image" Target="../media/image7.svg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60.xml"/><Relationship Id="rId43" Type="http://schemas.openxmlformats.org/officeDocument/2006/relationships/slideLayout" Target="../slideLayouts/slideLayout68.xml"/><Relationship Id="rId48" Type="http://schemas.openxmlformats.org/officeDocument/2006/relationships/slideLayout" Target="../slideLayouts/slideLayout73.xml"/><Relationship Id="rId8" Type="http://schemas.openxmlformats.org/officeDocument/2006/relationships/slideLayout" Target="../slideLayouts/slideLayout33.xml"/><Relationship Id="rId51" Type="http://schemas.openxmlformats.org/officeDocument/2006/relationships/image" Target="../media/image6.png"/><Relationship Id="rId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58.xml"/><Relationship Id="rId38" Type="http://schemas.openxmlformats.org/officeDocument/2006/relationships/slideLayout" Target="../slideLayouts/slideLayout63.xml"/><Relationship Id="rId46" Type="http://schemas.openxmlformats.org/officeDocument/2006/relationships/slideLayout" Target="../slideLayouts/slideLayout71.xml"/><Relationship Id="rId20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66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321" y="480157"/>
            <a:ext cx="13829109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321" y="2400782"/>
            <a:ext cx="13829109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320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80" y="8358896"/>
            <a:ext cx="5411391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3836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533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2321" y="480157"/>
            <a:ext cx="13829109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321" y="2400782"/>
            <a:ext cx="13829109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2320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A5542-C59E-495B-B5B3-9E7342FF648D}" type="datetimeFigureOut">
              <a:rPr lang="zh-CN" altLang="en-US" smtClean="0"/>
              <a:t>2019/5/22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11180" y="8358896"/>
            <a:ext cx="5411391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23836" y="8358896"/>
            <a:ext cx="3607594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95D9-994C-475B-8398-D0F4460BD0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22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183690" rtl="0" eaLnBrk="1" latinLnBrk="0" hangingPunct="1">
        <a:lnSpc>
          <a:spcPct val="90000"/>
        </a:lnSpc>
        <a:spcBef>
          <a:spcPct val="0"/>
        </a:spcBef>
        <a:buNone/>
        <a:defRPr sz="56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5922" indent="-295922" algn="l" defTabSz="1183690" rtl="0" eaLnBrk="1" latinLnBrk="0" hangingPunct="1">
        <a:lnSpc>
          <a:spcPct val="90000"/>
        </a:lnSpc>
        <a:spcBef>
          <a:spcPts val="1295"/>
        </a:spcBef>
        <a:buFont typeface="Arial" panose="020B0604020202020204" pitchFamily="34" charset="0"/>
        <a:buChar char="•"/>
        <a:defRPr sz="3624" kern="1200">
          <a:solidFill>
            <a:schemeClr val="tx1"/>
          </a:solidFill>
          <a:latin typeface="+mn-lt"/>
          <a:ea typeface="+mn-ea"/>
          <a:cs typeface="+mn-cs"/>
        </a:defRPr>
      </a:lvl1pPr>
      <a:lvl2pPr marL="887768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3107" kern="1200">
          <a:solidFill>
            <a:schemeClr val="tx1"/>
          </a:solidFill>
          <a:latin typeface="+mn-lt"/>
          <a:ea typeface="+mn-ea"/>
          <a:cs typeface="+mn-cs"/>
        </a:defRPr>
      </a:lvl2pPr>
      <a:lvl3pPr marL="1479613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589" kern="1200">
          <a:solidFill>
            <a:schemeClr val="tx1"/>
          </a:solidFill>
          <a:latin typeface="+mn-lt"/>
          <a:ea typeface="+mn-ea"/>
          <a:cs typeface="+mn-cs"/>
        </a:defRPr>
      </a:lvl3pPr>
      <a:lvl4pPr marL="2071458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663303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3255149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846993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438839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5030684" indent="-295922" algn="l" defTabSz="1183690" rtl="0" eaLnBrk="1" latinLnBrk="0" hangingPunct="1">
        <a:lnSpc>
          <a:spcPct val="90000"/>
        </a:lnSpc>
        <a:spcBef>
          <a:spcPts val="647"/>
        </a:spcBef>
        <a:buFont typeface="Arial" panose="020B0604020202020204" pitchFamily="34" charset="0"/>
        <a:buChar char="•"/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1pPr>
      <a:lvl2pPr marL="591845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2pPr>
      <a:lvl3pPr marL="1183690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3pPr>
      <a:lvl4pPr marL="1775535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4pPr>
      <a:lvl5pPr marL="2367381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5pPr>
      <a:lvl6pPr marL="2959226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6pPr>
      <a:lvl7pPr marL="3551071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7pPr>
      <a:lvl8pPr marL="4142916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8pPr>
      <a:lvl9pPr marL="4734761" algn="l" defTabSz="1183690" rtl="0" eaLnBrk="1" latinLnBrk="0" hangingPunct="1">
        <a:defRPr sz="23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-1" y="8898341"/>
            <a:ext cx="16033750" cy="12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708" y="542787"/>
            <a:ext cx="14471235" cy="501033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1688" y="2104342"/>
            <a:ext cx="14430376" cy="60235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10476" y="9668261"/>
            <a:ext cx="5412800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24698" y="9668261"/>
            <a:ext cx="3606445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799808" y="8475613"/>
            <a:ext cx="1558011" cy="245506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2367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727701" y="8556110"/>
            <a:ext cx="2274260" cy="245506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1052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1052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34931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58" r:id="rId26"/>
    <p:sldLayoutId id="2147483759" r:id="rId27"/>
    <p:sldLayoutId id="2147483760" r:id="rId28"/>
    <p:sldLayoutId id="2147483761" r:id="rId29"/>
    <p:sldLayoutId id="2147483762" r:id="rId30"/>
    <p:sldLayoutId id="2147483763" r:id="rId31"/>
    <p:sldLayoutId id="2147483764" r:id="rId32"/>
    <p:sldLayoutId id="2147483765" r:id="rId33"/>
    <p:sldLayoutId id="2147483766" r:id="rId34"/>
    <p:sldLayoutId id="2147483767" r:id="rId35"/>
    <p:sldLayoutId id="2147483768" r:id="rId36"/>
    <p:sldLayoutId id="2147483769" r:id="rId37"/>
    <p:sldLayoutId id="2147483770" r:id="rId38"/>
    <p:sldLayoutId id="2147483771" r:id="rId39"/>
    <p:sldLayoutId id="2147483772" r:id="rId40"/>
    <p:sldLayoutId id="2147483773" r:id="rId41"/>
    <p:sldLayoutId id="2147483774" r:id="rId42"/>
    <p:sldLayoutId id="2147483775" r:id="rId43"/>
    <p:sldLayoutId id="2147483776" r:id="rId44"/>
    <p:sldLayoutId id="2147483777" r:id="rId45"/>
    <p:sldLayoutId id="2147483778" r:id="rId46"/>
    <p:sldLayoutId id="2147483779" r:id="rId47"/>
    <p:sldLayoutId id="2147483780" r:id="rId48"/>
    <p:sldLayoutId id="2147483781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3682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1202436" rtl="0" eaLnBrk="1" latinLnBrk="0" hangingPunct="1">
        <a:lnSpc>
          <a:spcPct val="100000"/>
        </a:lnSpc>
        <a:spcBef>
          <a:spcPts val="2367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630" kern="1200">
          <a:solidFill>
            <a:schemeClr val="tx2"/>
          </a:solidFill>
          <a:latin typeface="+mn-lt"/>
          <a:ea typeface="+mn-ea"/>
          <a:cs typeface="+mn-cs"/>
        </a:defRPr>
      </a:lvl1pPr>
      <a:lvl2pPr marL="601218" indent="-242157" algn="l" defTabSz="1202436" rtl="0" eaLnBrk="1" latinLnBrk="0" hangingPunct="1">
        <a:lnSpc>
          <a:spcPct val="100000"/>
        </a:lnSpc>
        <a:spcBef>
          <a:spcPts val="395"/>
        </a:spcBef>
        <a:buClr>
          <a:schemeClr val="tx2"/>
        </a:buClr>
        <a:buSzPct val="90000"/>
        <a:buFont typeface="Arial" panose="020B0604020202020204" pitchFamily="34" charset="0"/>
        <a:buChar char="•"/>
        <a:defRPr sz="2367" kern="1200">
          <a:solidFill>
            <a:schemeClr val="tx2"/>
          </a:solidFill>
          <a:latin typeface="+mn-lt"/>
          <a:ea typeface="+mn-ea"/>
          <a:cs typeface="+mn-cs"/>
        </a:defRPr>
      </a:lvl2pPr>
      <a:lvl3pPr marL="979067" indent="-223370" algn="l" defTabSz="1202436" rtl="0" eaLnBrk="1" latinLnBrk="0" hangingPunct="1">
        <a:lnSpc>
          <a:spcPct val="100000"/>
        </a:lnSpc>
        <a:spcBef>
          <a:spcPts val="395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2104" kern="1200">
          <a:solidFill>
            <a:schemeClr val="tx2"/>
          </a:solidFill>
          <a:latin typeface="+mn-lt"/>
          <a:ea typeface="+mn-ea"/>
          <a:cs typeface="+mn-cs"/>
        </a:defRPr>
      </a:lvl3pPr>
      <a:lvl4pPr marL="1275501" indent="-219195" algn="l" defTabSz="1202436" rtl="0" eaLnBrk="1" latinLnBrk="0" hangingPunct="1">
        <a:lnSpc>
          <a:spcPct val="100000"/>
        </a:lnSpc>
        <a:spcBef>
          <a:spcPts val="395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41" kern="1200">
          <a:solidFill>
            <a:schemeClr val="tx2"/>
          </a:solidFill>
          <a:latin typeface="+mn-lt"/>
          <a:ea typeface="+mn-ea"/>
          <a:cs typeface="+mn-cs"/>
        </a:defRPr>
      </a:lvl4pPr>
      <a:lvl5pPr marL="1503045" indent="-181619" algn="l" defTabSz="1202436" rtl="0" eaLnBrk="1" latinLnBrk="0" hangingPunct="1">
        <a:lnSpc>
          <a:spcPct val="100000"/>
        </a:lnSpc>
        <a:spcBef>
          <a:spcPts val="395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841" kern="1200">
          <a:solidFill>
            <a:schemeClr val="tx2"/>
          </a:solidFill>
          <a:latin typeface="+mn-lt"/>
          <a:ea typeface="+mn-ea"/>
          <a:cs typeface="+mn-cs"/>
        </a:defRPr>
      </a:lvl5pPr>
      <a:lvl6pPr marL="300609" indent="-300609" algn="l" defTabSz="1202436" rtl="0" eaLnBrk="1" latinLnBrk="0" hangingPunct="1">
        <a:lnSpc>
          <a:spcPct val="100000"/>
        </a:lnSpc>
        <a:spcBef>
          <a:spcPts val="2367"/>
        </a:spcBef>
        <a:buClr>
          <a:schemeClr val="tx2"/>
        </a:buClr>
        <a:buSzPct val="90000"/>
        <a:buFont typeface="+mj-lt"/>
        <a:buAutoNum type="arabicPeriod"/>
        <a:defRPr sz="2630" kern="1200">
          <a:solidFill>
            <a:schemeClr val="tx2"/>
          </a:solidFill>
          <a:latin typeface="+mn-lt"/>
          <a:ea typeface="+mn-ea"/>
          <a:cs typeface="+mn-cs"/>
        </a:defRPr>
      </a:lvl6pPr>
      <a:lvl7pPr marL="674283" indent="-300609" algn="l" defTabSz="1202436" rtl="0" eaLnBrk="1" latinLnBrk="0" hangingPunct="1">
        <a:lnSpc>
          <a:spcPct val="100000"/>
        </a:lnSpc>
        <a:spcBef>
          <a:spcPts val="395"/>
        </a:spcBef>
        <a:buClr>
          <a:schemeClr val="tx2"/>
        </a:buClr>
        <a:buSzPct val="90000"/>
        <a:buFont typeface="+mj-lt"/>
        <a:buAutoNum type="alphaLcPeriod"/>
        <a:defRPr sz="2104" kern="1200">
          <a:solidFill>
            <a:schemeClr val="tx2"/>
          </a:solidFill>
          <a:latin typeface="+mn-lt"/>
          <a:ea typeface="+mn-ea"/>
          <a:cs typeface="+mn-cs"/>
        </a:defRPr>
      </a:lvl7pPr>
      <a:lvl8pPr marL="974892" indent="-219195" algn="l" defTabSz="1202436" rtl="0" eaLnBrk="1" latinLnBrk="0" hangingPunct="1">
        <a:lnSpc>
          <a:spcPct val="90000"/>
        </a:lnSpc>
        <a:spcBef>
          <a:spcPts val="789"/>
        </a:spcBef>
        <a:buClr>
          <a:schemeClr val="tx2"/>
        </a:buClr>
        <a:buSzPct val="90000"/>
        <a:buFont typeface="+mj-lt"/>
        <a:buAutoNum type="romanLcPeriod"/>
        <a:defRPr sz="1841" kern="1200">
          <a:solidFill>
            <a:schemeClr val="tx2"/>
          </a:solidFill>
          <a:latin typeface="+mn-lt"/>
          <a:ea typeface="+mn-ea"/>
          <a:cs typeface="+mn-cs"/>
        </a:defRPr>
      </a:lvl8pPr>
      <a:lvl9pPr marL="373674" indent="-373674" algn="l" defTabSz="1202436" rtl="0" eaLnBrk="1" latinLnBrk="0" hangingPunct="1">
        <a:lnSpc>
          <a:spcPct val="100000"/>
        </a:lnSpc>
        <a:spcBef>
          <a:spcPts val="2367"/>
        </a:spcBef>
        <a:buClr>
          <a:schemeClr val="tx2"/>
        </a:buClr>
        <a:buSzPct val="90000"/>
        <a:buFont typeface="+mj-lt"/>
        <a:buAutoNum type="alphaUcPeriod"/>
        <a:defRPr sz="263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png"/><Relationship Id="rId18" Type="http://schemas.openxmlformats.org/officeDocument/2006/relationships/image" Target="../media/image84.sv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8.png"/><Relationship Id="rId11" Type="http://schemas.openxmlformats.org/officeDocument/2006/relationships/image" Target="../media/image68.svg"/><Relationship Id="rId5" Type="http://schemas.openxmlformats.org/officeDocument/2006/relationships/image" Target="../media/image87.png"/><Relationship Id="rId10" Type="http://schemas.openxmlformats.org/officeDocument/2006/relationships/image" Target="../media/image67.png"/><Relationship Id="rId4" Type="http://schemas.openxmlformats.org/officeDocument/2006/relationships/image" Target="../media/image86.svg"/><Relationship Id="rId9" Type="http://schemas.openxmlformats.org/officeDocument/2006/relationships/image" Target="../media/image9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5.tiff"/><Relationship Id="rId5" Type="http://schemas.openxmlformats.org/officeDocument/2006/relationships/image" Target="../media/image94.tiff"/><Relationship Id="rId4" Type="http://schemas.openxmlformats.org/officeDocument/2006/relationships/image" Target="../media/image93.svg"/><Relationship Id="rId9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svg"/><Relationship Id="rId18" Type="http://schemas.openxmlformats.org/officeDocument/2006/relationships/image" Target="../media/image11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12" Type="http://schemas.openxmlformats.org/officeDocument/2006/relationships/image" Target="../media/image107.png"/><Relationship Id="rId17" Type="http://schemas.openxmlformats.org/officeDocument/2006/relationships/image" Target="../media/image112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5" Type="http://schemas.openxmlformats.org/officeDocument/2006/relationships/image" Target="../media/image110.svg"/><Relationship Id="rId10" Type="http://schemas.openxmlformats.org/officeDocument/2006/relationships/image" Target="../media/image105.png"/><Relationship Id="rId19" Type="http://schemas.openxmlformats.org/officeDocument/2006/relationships/image" Target="../media/image114.svg"/><Relationship Id="rId4" Type="http://schemas.openxmlformats.org/officeDocument/2006/relationships/image" Target="../media/image99.png"/><Relationship Id="rId9" Type="http://schemas.openxmlformats.org/officeDocument/2006/relationships/image" Target="../media/image104.svg"/><Relationship Id="rId14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3.sv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9.svg"/><Relationship Id="rId11" Type="http://schemas.openxmlformats.org/officeDocument/2006/relationships/image" Target="../media/image122.png"/><Relationship Id="rId5" Type="http://schemas.openxmlformats.org/officeDocument/2006/relationships/image" Target="../media/image118.png"/><Relationship Id="rId10" Type="http://schemas.openxmlformats.org/officeDocument/2006/relationships/image" Target="../media/image104.svg"/><Relationship Id="rId4" Type="http://schemas.openxmlformats.org/officeDocument/2006/relationships/image" Target="../media/image117.svg"/><Relationship Id="rId9" Type="http://schemas.openxmlformats.org/officeDocument/2006/relationships/image" Target="../media/image10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svg"/><Relationship Id="rId3" Type="http://schemas.openxmlformats.org/officeDocument/2006/relationships/image" Target="../media/image124.jpg"/><Relationship Id="rId7" Type="http://schemas.openxmlformats.org/officeDocument/2006/relationships/image" Target="../media/image128.sv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7.png"/><Relationship Id="rId11" Type="http://schemas.openxmlformats.org/officeDocument/2006/relationships/image" Target="../media/image132.svg"/><Relationship Id="rId5" Type="http://schemas.openxmlformats.org/officeDocument/2006/relationships/image" Target="../media/image126.svg"/><Relationship Id="rId10" Type="http://schemas.openxmlformats.org/officeDocument/2006/relationships/image" Target="../media/image131.png"/><Relationship Id="rId4" Type="http://schemas.openxmlformats.org/officeDocument/2006/relationships/image" Target="../media/image125.png"/><Relationship Id="rId9" Type="http://schemas.openxmlformats.org/officeDocument/2006/relationships/image" Target="../media/image1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(szou@vmware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jiangd@vmware.com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21.png"/><Relationship Id="rId18" Type="http://schemas.openxmlformats.org/officeDocument/2006/relationships/image" Target="../media/image155.png"/><Relationship Id="rId3" Type="http://schemas.openxmlformats.org/officeDocument/2006/relationships/image" Target="../media/image141.svg"/><Relationship Id="rId21" Type="http://schemas.openxmlformats.org/officeDocument/2006/relationships/image" Target="../media/image158.svg"/><Relationship Id="rId7" Type="http://schemas.openxmlformats.org/officeDocument/2006/relationships/image" Target="../media/image145.svg"/><Relationship Id="rId12" Type="http://schemas.openxmlformats.org/officeDocument/2006/relationships/image" Target="../media/image150.png"/><Relationship Id="rId17" Type="http://schemas.openxmlformats.org/officeDocument/2006/relationships/image" Target="../media/image154.svg"/><Relationship Id="rId2" Type="http://schemas.openxmlformats.org/officeDocument/2006/relationships/image" Target="../media/image140.pn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4.png"/><Relationship Id="rId11" Type="http://schemas.openxmlformats.org/officeDocument/2006/relationships/image" Target="../media/image149.svg"/><Relationship Id="rId5" Type="http://schemas.openxmlformats.org/officeDocument/2006/relationships/image" Target="../media/image143.svg"/><Relationship Id="rId15" Type="http://schemas.openxmlformats.org/officeDocument/2006/relationships/image" Target="../media/image152.svg"/><Relationship Id="rId10" Type="http://schemas.openxmlformats.org/officeDocument/2006/relationships/image" Target="../media/image148.png"/><Relationship Id="rId19" Type="http://schemas.openxmlformats.org/officeDocument/2006/relationships/image" Target="../media/image156.svg"/><Relationship Id="rId4" Type="http://schemas.openxmlformats.org/officeDocument/2006/relationships/image" Target="../media/image142.png"/><Relationship Id="rId9" Type="http://schemas.openxmlformats.org/officeDocument/2006/relationships/image" Target="../media/image147.svg"/><Relationship Id="rId1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jpg"/><Relationship Id="rId18" Type="http://schemas.openxmlformats.org/officeDocument/2006/relationships/image" Target="../media/image177.png"/><Relationship Id="rId26" Type="http://schemas.openxmlformats.org/officeDocument/2006/relationships/image" Target="../media/image185.tiff"/><Relationship Id="rId3" Type="http://schemas.openxmlformats.org/officeDocument/2006/relationships/image" Target="../media/image162.png"/><Relationship Id="rId21" Type="http://schemas.openxmlformats.org/officeDocument/2006/relationships/image" Target="../media/image180.png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17" Type="http://schemas.openxmlformats.org/officeDocument/2006/relationships/image" Target="../media/image176.jpg"/><Relationship Id="rId25" Type="http://schemas.openxmlformats.org/officeDocument/2006/relationships/image" Target="../media/image184.tiff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24" Type="http://schemas.openxmlformats.org/officeDocument/2006/relationships/image" Target="../media/image183.png"/><Relationship Id="rId5" Type="http://schemas.openxmlformats.org/officeDocument/2006/relationships/image" Target="../media/image164.jpg"/><Relationship Id="rId15" Type="http://schemas.openxmlformats.org/officeDocument/2006/relationships/image" Target="../media/image174.png"/><Relationship Id="rId23" Type="http://schemas.openxmlformats.org/officeDocument/2006/relationships/image" Target="../media/image182.png"/><Relationship Id="rId10" Type="http://schemas.openxmlformats.org/officeDocument/2006/relationships/image" Target="../media/image169.jpeg"/><Relationship Id="rId19" Type="http://schemas.openxmlformats.org/officeDocument/2006/relationships/image" Target="../media/image178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Relationship Id="rId14" Type="http://schemas.openxmlformats.org/officeDocument/2006/relationships/image" Target="../media/image173.jpeg"/><Relationship Id="rId22" Type="http://schemas.openxmlformats.org/officeDocument/2006/relationships/image" Target="../media/image181.png"/><Relationship Id="rId27" Type="http://schemas.openxmlformats.org/officeDocument/2006/relationships/hyperlink" Target="https://github.com/goharbor/harbor/blob/master/ADOPTERS.md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harbor.devstats.cncf.io/" TargetMode="External"/><Relationship Id="rId4" Type="http://schemas.openxmlformats.org/officeDocument/2006/relationships/image" Target="../media/image1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svg"/><Relationship Id="rId13" Type="http://schemas.openxmlformats.org/officeDocument/2006/relationships/image" Target="../media/image161.png"/><Relationship Id="rId18" Type="http://schemas.openxmlformats.org/officeDocument/2006/relationships/image" Target="../media/image148.png"/><Relationship Id="rId3" Type="http://schemas.openxmlformats.org/officeDocument/2006/relationships/image" Target="../media/image188.tiff"/><Relationship Id="rId21" Type="http://schemas.openxmlformats.org/officeDocument/2006/relationships/image" Target="../media/image201.svg"/><Relationship Id="rId7" Type="http://schemas.openxmlformats.org/officeDocument/2006/relationships/image" Target="../media/image192.png"/><Relationship Id="rId12" Type="http://schemas.openxmlformats.org/officeDocument/2006/relationships/image" Target="../media/image197.svg"/><Relationship Id="rId17" Type="http://schemas.openxmlformats.org/officeDocument/2006/relationships/image" Target="../media/image100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99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1.jpg"/><Relationship Id="rId11" Type="http://schemas.openxmlformats.org/officeDocument/2006/relationships/image" Target="../media/image196.png"/><Relationship Id="rId5" Type="http://schemas.openxmlformats.org/officeDocument/2006/relationships/image" Target="../media/image190.svg"/><Relationship Id="rId15" Type="http://schemas.openxmlformats.org/officeDocument/2006/relationships/image" Target="../media/image199.svg"/><Relationship Id="rId23" Type="http://schemas.openxmlformats.org/officeDocument/2006/relationships/image" Target="../media/image203.svg"/><Relationship Id="rId10" Type="http://schemas.openxmlformats.org/officeDocument/2006/relationships/image" Target="../media/image195.png"/><Relationship Id="rId19" Type="http://schemas.openxmlformats.org/officeDocument/2006/relationships/image" Target="../media/image149.svg"/><Relationship Id="rId4" Type="http://schemas.openxmlformats.org/officeDocument/2006/relationships/image" Target="../media/image189.png"/><Relationship Id="rId9" Type="http://schemas.openxmlformats.org/officeDocument/2006/relationships/image" Target="../media/image194.png"/><Relationship Id="rId14" Type="http://schemas.openxmlformats.org/officeDocument/2006/relationships/image" Target="../media/image198.png"/><Relationship Id="rId22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mailto:harbor-users@lists.cncf.io" TargetMode="External"/><Relationship Id="rId13" Type="http://schemas.openxmlformats.org/officeDocument/2006/relationships/image" Target="../media/image211.png"/><Relationship Id="rId3" Type="http://schemas.openxmlformats.org/officeDocument/2006/relationships/image" Target="../media/image204.png"/><Relationship Id="rId7" Type="http://schemas.openxmlformats.org/officeDocument/2006/relationships/image" Target="../media/image208.png"/><Relationship Id="rId12" Type="http://schemas.openxmlformats.org/officeDocument/2006/relationships/image" Target="../media/image210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7.png"/><Relationship Id="rId11" Type="http://schemas.openxmlformats.org/officeDocument/2006/relationships/image" Target="../media/image209.png"/><Relationship Id="rId5" Type="http://schemas.openxmlformats.org/officeDocument/2006/relationships/image" Target="../media/image206.png"/><Relationship Id="rId10" Type="http://schemas.openxmlformats.org/officeDocument/2006/relationships/hyperlink" Target="https://github.com/goharbor/community/blob/master/MEETING_SCHEDULE.md" TargetMode="External"/><Relationship Id="rId4" Type="http://schemas.openxmlformats.org/officeDocument/2006/relationships/image" Target="../media/image205.svg"/><Relationship Id="rId9" Type="http://schemas.openxmlformats.org/officeDocument/2006/relationships/hyperlink" Target="harbor-dev@lists.cncf.io" TargetMode="External"/><Relationship Id="rId14" Type="http://schemas.openxmlformats.org/officeDocument/2006/relationships/hyperlink" Target="https://demo.goharbor.io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sv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sv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5" Type="http://schemas.openxmlformats.org/officeDocument/2006/relationships/image" Target="../media/image4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svg"/><Relationship Id="rId11" Type="http://schemas.openxmlformats.org/officeDocument/2006/relationships/image" Target="../media/image32.sv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image" Target="../media/image31.png"/><Relationship Id="rId19" Type="http://schemas.openxmlformats.org/officeDocument/2006/relationships/image" Target="../media/image40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jpg"/><Relationship Id="rId3" Type="http://schemas.openxmlformats.org/officeDocument/2006/relationships/image" Target="../media/image50.png"/><Relationship Id="rId21" Type="http://schemas.openxmlformats.org/officeDocument/2006/relationships/image" Target="../media/image68.svg"/><Relationship Id="rId7" Type="http://schemas.openxmlformats.org/officeDocument/2006/relationships/image" Target="../media/image54.tiff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svg"/><Relationship Id="rId11" Type="http://schemas.openxmlformats.org/officeDocument/2006/relationships/image" Target="../media/image58.svg"/><Relationship Id="rId5" Type="http://schemas.openxmlformats.org/officeDocument/2006/relationships/image" Target="../media/image52.png"/><Relationship Id="rId15" Type="http://schemas.openxmlformats.org/officeDocument/2006/relationships/image" Target="../media/image62.sv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svg"/><Relationship Id="rId9" Type="http://schemas.openxmlformats.org/officeDocument/2006/relationships/image" Target="../media/image56.sv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DE74-FC24-7E4C-AED3-DB3C741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F76C59-73B5-7346-A638-E9526C3DE867}"/>
              </a:ext>
            </a:extLst>
          </p:cNvPr>
          <p:cNvSpPr/>
          <p:nvPr/>
        </p:nvSpPr>
        <p:spPr>
          <a:xfrm>
            <a:off x="9392292" y="5264502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44E7A5-2B5A-C54A-A36B-6008AB38D8A3}"/>
              </a:ext>
            </a:extLst>
          </p:cNvPr>
          <p:cNvCxnSpPr>
            <a:cxnSpLocks/>
          </p:cNvCxnSpPr>
          <p:nvPr/>
        </p:nvCxnSpPr>
        <p:spPr>
          <a:xfrm>
            <a:off x="9510676" y="2282500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3B36F3-B5E3-9740-8472-6ED0B5731685}"/>
              </a:ext>
            </a:extLst>
          </p:cNvPr>
          <p:cNvCxnSpPr>
            <a:cxnSpLocks/>
          </p:cNvCxnSpPr>
          <p:nvPr/>
        </p:nvCxnSpPr>
        <p:spPr>
          <a:xfrm>
            <a:off x="9510676" y="5611487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6B26F50-5C34-C047-A2BF-8FDAAF906C47}"/>
              </a:ext>
            </a:extLst>
          </p:cNvPr>
          <p:cNvCxnSpPr>
            <a:cxnSpLocks/>
          </p:cNvCxnSpPr>
          <p:nvPr/>
        </p:nvCxnSpPr>
        <p:spPr>
          <a:xfrm>
            <a:off x="9714788" y="5382887"/>
            <a:ext cx="5915737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15A9DF-9957-2349-8C76-6F49FD6AB7B0}"/>
              </a:ext>
            </a:extLst>
          </p:cNvPr>
          <p:cNvCxnSpPr>
            <a:cxnSpLocks/>
          </p:cNvCxnSpPr>
          <p:nvPr/>
        </p:nvCxnSpPr>
        <p:spPr>
          <a:xfrm>
            <a:off x="411064" y="5382887"/>
            <a:ext cx="8861524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EDFEA26C-C95A-E24C-AAE8-ABCC0D59B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297" y="3159688"/>
            <a:ext cx="1548252" cy="12985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AB7537-BE26-7242-BC27-14CAA813A009}"/>
              </a:ext>
            </a:extLst>
          </p:cNvPr>
          <p:cNvSpPr txBox="1"/>
          <p:nvPr/>
        </p:nvSpPr>
        <p:spPr>
          <a:xfrm>
            <a:off x="2250669" y="4595019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Namespace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Isolation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9BF9D-919E-7C4F-A51B-C3C71CD0EA72}"/>
              </a:ext>
            </a:extLst>
          </p:cNvPr>
          <p:cNvSpPr txBox="1"/>
          <p:nvPr/>
        </p:nvSpPr>
        <p:spPr>
          <a:xfrm>
            <a:off x="6104147" y="4595019"/>
            <a:ext cx="19207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Access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Control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DD63C7-8A4B-224C-915B-9EE912AD71DE}"/>
              </a:ext>
            </a:extLst>
          </p:cNvPr>
          <p:cNvGrpSpPr/>
          <p:nvPr/>
        </p:nvGrpSpPr>
        <p:grpSpPr>
          <a:xfrm>
            <a:off x="6415242" y="3159689"/>
            <a:ext cx="1298533" cy="1298533"/>
            <a:chOff x="5044144" y="3073964"/>
            <a:chExt cx="1298533" cy="1298533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6D010C3-827B-9341-8CC8-B3D5DBDB49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44144" y="3073964"/>
              <a:ext cx="1298533" cy="129853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69C2158-E5F8-BB49-AC00-E4F81F856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05696" y="3808907"/>
              <a:ext cx="375426" cy="421039"/>
            </a:xfrm>
            <a:prstGeom prst="rect">
              <a:avLst/>
            </a:prstGeom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BBFF1A3-6C25-1E4E-9D0C-478F83246432}"/>
              </a:ext>
            </a:extLst>
          </p:cNvPr>
          <p:cNvSpPr/>
          <p:nvPr/>
        </p:nvSpPr>
        <p:spPr>
          <a:xfrm rot="2669251">
            <a:off x="3771474" y="2974023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Project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E43E1B6-9619-2047-9B5C-F342F934AFAD}"/>
              </a:ext>
            </a:extLst>
          </p:cNvPr>
          <p:cNvSpPr/>
          <p:nvPr/>
        </p:nvSpPr>
        <p:spPr>
          <a:xfrm rot="2669251">
            <a:off x="7189161" y="2974024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RBAC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0704AAA-E348-AA45-B031-556ED51FE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42655" y="5970793"/>
            <a:ext cx="1548237" cy="165594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68D00AB-C521-4E4B-BE68-97A862CDAAE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849844" y="6001123"/>
            <a:ext cx="1357158" cy="158981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42DFD45-C6F7-644E-89E9-8BA9553A6131}"/>
              </a:ext>
            </a:extLst>
          </p:cNvPr>
          <p:cNvSpPr txBox="1"/>
          <p:nvPr/>
        </p:nvSpPr>
        <p:spPr>
          <a:xfrm>
            <a:off x="2364482" y="7691275"/>
            <a:ext cx="2327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Distribution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Policy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0D1E0A-D000-414E-B5EA-FB4607EB7765}"/>
              </a:ext>
            </a:extLst>
          </p:cNvPr>
          <p:cNvSpPr txBox="1"/>
          <p:nvPr/>
        </p:nvSpPr>
        <p:spPr>
          <a:xfrm>
            <a:off x="6508163" y="7691275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Access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Log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AA5B7F-D60F-BF4E-A090-751A44FA4121}"/>
              </a:ext>
            </a:extLst>
          </p:cNvPr>
          <p:cNvGrpSpPr/>
          <p:nvPr/>
        </p:nvGrpSpPr>
        <p:grpSpPr>
          <a:xfrm>
            <a:off x="11574087" y="2924947"/>
            <a:ext cx="1352491" cy="1584347"/>
            <a:chOff x="12058182" y="2924947"/>
            <a:chExt cx="1352491" cy="1584347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772AB0BA-DDA6-CC41-9F3B-6E2230646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058182" y="2924947"/>
              <a:ext cx="1352491" cy="1584347"/>
            </a:xfrm>
            <a:prstGeom prst="rect">
              <a:avLst/>
            </a:prstGeom>
          </p:spPr>
        </p:pic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7403CD8F-2482-F142-993A-269FE313D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2336093" y="3308483"/>
              <a:ext cx="796668" cy="79666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A1706DB-AAB1-1944-A2D8-28DFAF36D6CF}"/>
              </a:ext>
            </a:extLst>
          </p:cNvPr>
          <p:cNvSpPr txBox="1"/>
          <p:nvPr/>
        </p:nvSpPr>
        <p:spPr>
          <a:xfrm>
            <a:off x="10851298" y="4595019"/>
            <a:ext cx="2787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Vulnerability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Scanning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E49D9D-2015-BE49-B61E-12AF885D8874}"/>
              </a:ext>
            </a:extLst>
          </p:cNvPr>
          <p:cNvSpPr txBox="1"/>
          <p:nvPr/>
        </p:nvSpPr>
        <p:spPr>
          <a:xfrm>
            <a:off x="11315806" y="7693775"/>
            <a:ext cx="1765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Content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Trust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122D0CF-953A-EB46-9189-104CE69094E1}"/>
              </a:ext>
            </a:extLst>
          </p:cNvPr>
          <p:cNvSpPr/>
          <p:nvPr/>
        </p:nvSpPr>
        <p:spPr>
          <a:xfrm rot="2669251">
            <a:off x="12439473" y="3001835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3</a:t>
            </a:r>
            <a:r>
              <a:rPr lang="en-US" altLang="zh-CN" sz="1200" b="1" baseline="30000" dirty="0">
                <a:latin typeface="Georgia" panose="02040502050405020303" pitchFamily="18" charset="0"/>
              </a:rPr>
              <a:t>rd</a:t>
            </a:r>
            <a:r>
              <a:rPr lang="en-US" altLang="zh-CN" sz="1200" b="1" dirty="0">
                <a:latin typeface="Georgia" panose="02040502050405020303" pitchFamily="18" charset="0"/>
              </a:rPr>
              <a:t>: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Clair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4E05D7E8-41E9-7E45-A670-C7B31B224C00}"/>
              </a:ext>
            </a:extLst>
          </p:cNvPr>
          <p:cNvSpPr/>
          <p:nvPr/>
        </p:nvSpPr>
        <p:spPr>
          <a:xfrm rot="2669251">
            <a:off x="3688171" y="6100468"/>
            <a:ext cx="1118210" cy="255436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Vuln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Status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7493CF2-41E4-5840-B7BD-B6DDE9E90DE6}"/>
              </a:ext>
            </a:extLst>
          </p:cNvPr>
          <p:cNvSpPr/>
          <p:nvPr/>
        </p:nvSpPr>
        <p:spPr>
          <a:xfrm rot="2669251">
            <a:off x="3879568" y="5878377"/>
            <a:ext cx="1118210" cy="255436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Signature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EBD5247-FBEE-F24F-BD90-0DD0FA8746D0}"/>
              </a:ext>
            </a:extLst>
          </p:cNvPr>
          <p:cNvGrpSpPr/>
          <p:nvPr/>
        </p:nvGrpSpPr>
        <p:grpSpPr>
          <a:xfrm>
            <a:off x="11583946" y="6013960"/>
            <a:ext cx="1352491" cy="1584347"/>
            <a:chOff x="11583946" y="6013960"/>
            <a:chExt cx="1352491" cy="1584347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1FAA1CA9-EFE8-1A47-A457-DAF1A218F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83946" y="6013960"/>
              <a:ext cx="1352491" cy="1584347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FEC113B2-DAA2-7841-A276-5D713D11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906887" y="6308928"/>
              <a:ext cx="706610" cy="1022506"/>
            </a:xfrm>
            <a:prstGeom prst="rect">
              <a:avLst/>
            </a:prstGeom>
          </p:spPr>
        </p:pic>
      </p:grp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884A50B-F169-EF43-B145-DBFB287A0CC2}"/>
              </a:ext>
            </a:extLst>
          </p:cNvPr>
          <p:cNvSpPr/>
          <p:nvPr/>
        </p:nvSpPr>
        <p:spPr>
          <a:xfrm rot="2669251">
            <a:off x="12313925" y="6098614"/>
            <a:ext cx="1225305" cy="229694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3</a:t>
            </a:r>
            <a:r>
              <a:rPr lang="en-US" altLang="zh-CN" sz="1200" b="1" baseline="30000" dirty="0">
                <a:latin typeface="Georgia" panose="02040502050405020303" pitchFamily="18" charset="0"/>
              </a:rPr>
              <a:t>rd</a:t>
            </a:r>
            <a:r>
              <a:rPr lang="en-US" altLang="zh-CN" sz="1200" b="1" dirty="0">
                <a:latin typeface="Georgia" panose="02040502050405020303" pitchFamily="18" charset="0"/>
              </a:rPr>
              <a:t>: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Notary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6696D506-3E00-6949-B940-D8832DA0AAF6}"/>
              </a:ext>
            </a:extLst>
          </p:cNvPr>
          <p:cNvSpPr/>
          <p:nvPr/>
        </p:nvSpPr>
        <p:spPr>
          <a:xfrm rot="2669251">
            <a:off x="7245128" y="5883857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Audit</a:t>
            </a:r>
            <a:endParaRPr lang="en-US" sz="1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9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2199C-7A90-044B-9A8F-6D0D43C92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5BE1878-FAD0-194C-AE69-2725BF58CC96}"/>
              </a:ext>
            </a:extLst>
          </p:cNvPr>
          <p:cNvSpPr/>
          <p:nvPr/>
        </p:nvSpPr>
        <p:spPr>
          <a:xfrm>
            <a:off x="7566853" y="5231841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96BFC76-53F4-1043-B496-D1DA276DFF8D}"/>
              </a:ext>
            </a:extLst>
          </p:cNvPr>
          <p:cNvCxnSpPr>
            <a:cxnSpLocks/>
          </p:cNvCxnSpPr>
          <p:nvPr/>
        </p:nvCxnSpPr>
        <p:spPr>
          <a:xfrm>
            <a:off x="7685237" y="2249839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A8AE87-5AFF-F049-85CD-F48A751A3BBE}"/>
              </a:ext>
            </a:extLst>
          </p:cNvPr>
          <p:cNvCxnSpPr>
            <a:cxnSpLocks/>
          </p:cNvCxnSpPr>
          <p:nvPr/>
        </p:nvCxnSpPr>
        <p:spPr>
          <a:xfrm>
            <a:off x="7685237" y="5578826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CD2DC6-246F-2947-AE52-B45F94FC252A}"/>
              </a:ext>
            </a:extLst>
          </p:cNvPr>
          <p:cNvCxnSpPr>
            <a:cxnSpLocks/>
          </p:cNvCxnSpPr>
          <p:nvPr/>
        </p:nvCxnSpPr>
        <p:spPr>
          <a:xfrm>
            <a:off x="7908328" y="5329378"/>
            <a:ext cx="6991294" cy="20847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phic 30">
            <a:extLst>
              <a:ext uri="{FF2B5EF4-FFF2-40B4-BE49-F238E27FC236}">
                <a16:creationId xmlns:a16="http://schemas.microsoft.com/office/drawing/2014/main" id="{2F8A32BA-B513-A74D-982B-309DEFC9F4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4861" y="6136687"/>
            <a:ext cx="1915532" cy="186918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B4AC28F-9097-6349-8626-1364CF18F671}"/>
              </a:ext>
            </a:extLst>
          </p:cNvPr>
          <p:cNvSpPr txBox="1"/>
          <p:nvPr/>
        </p:nvSpPr>
        <p:spPr>
          <a:xfrm>
            <a:off x="10791078" y="8275414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Replication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D7E8B3F-8BA9-E34F-9B3B-5206418F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8088" y="2560024"/>
            <a:ext cx="1933139" cy="193313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B5E437-1043-A949-A4A3-C76C51FBB04B}"/>
              </a:ext>
            </a:extLst>
          </p:cNvPr>
          <p:cNvSpPr txBox="1"/>
          <p:nvPr/>
        </p:nvSpPr>
        <p:spPr>
          <a:xfrm>
            <a:off x="10849587" y="4557150"/>
            <a:ext cx="1366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Online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GC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60C977-17B5-C04C-8561-BF8189C6E816}"/>
              </a:ext>
            </a:extLst>
          </p:cNvPr>
          <p:cNvSpPr/>
          <p:nvPr/>
        </p:nvSpPr>
        <p:spPr>
          <a:xfrm rot="2669251">
            <a:off x="11440775" y="2642472"/>
            <a:ext cx="1343541" cy="287335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Read-Only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60B55FCE-C99F-EA4A-A30D-08EC4513DE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4391" y="2524212"/>
            <a:ext cx="1916264" cy="191626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10EEEC3-932D-9E46-A7EC-A803C902E5DC}"/>
              </a:ext>
            </a:extLst>
          </p:cNvPr>
          <p:cNvSpPr txBox="1"/>
          <p:nvPr/>
        </p:nvSpPr>
        <p:spPr>
          <a:xfrm>
            <a:off x="2774438" y="4557150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Robot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Account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2C49581-795D-3A4F-99EE-DB6BFAE2E961}"/>
              </a:ext>
            </a:extLst>
          </p:cNvPr>
          <p:cNvCxnSpPr>
            <a:cxnSpLocks/>
          </p:cNvCxnSpPr>
          <p:nvPr/>
        </p:nvCxnSpPr>
        <p:spPr>
          <a:xfrm>
            <a:off x="470853" y="5329377"/>
            <a:ext cx="6991294" cy="20847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Graphic 41">
            <a:extLst>
              <a:ext uri="{FF2B5EF4-FFF2-40B4-BE49-F238E27FC236}">
                <a16:creationId xmlns:a16="http://schemas.microsoft.com/office/drawing/2014/main" id="{16954287-A765-2545-A1FD-B171B98CB7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21753" y="6136687"/>
            <a:ext cx="1771585" cy="201993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DDAC44-4D01-784F-A736-74CC0EE8F4B8}"/>
              </a:ext>
            </a:extLst>
          </p:cNvPr>
          <p:cNvSpPr txBox="1"/>
          <p:nvPr/>
        </p:nvSpPr>
        <p:spPr>
          <a:xfrm>
            <a:off x="2552092" y="8275414"/>
            <a:ext cx="1712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Health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Check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B558123-D8C8-3648-A07F-C6792526FA1D}"/>
              </a:ext>
            </a:extLst>
          </p:cNvPr>
          <p:cNvGrpSpPr/>
          <p:nvPr/>
        </p:nvGrpSpPr>
        <p:grpSpPr>
          <a:xfrm>
            <a:off x="4511769" y="4407393"/>
            <a:ext cx="567689" cy="628731"/>
            <a:chOff x="3334408" y="6179356"/>
            <a:chExt cx="567689" cy="628731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9C0B30E5-AFAF-124F-805D-9E2059FB2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4408" y="6179356"/>
              <a:ext cx="567689" cy="628731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277B56D-D596-8747-9624-57283E04AC9B}"/>
                </a:ext>
              </a:extLst>
            </p:cNvPr>
            <p:cNvSpPr txBox="1"/>
            <p:nvPr/>
          </p:nvSpPr>
          <p:spPr>
            <a:xfrm>
              <a:off x="3366605" y="619474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1.8</a:t>
              </a:r>
              <a:endParaRPr lang="en-US" b="1" dirty="0">
                <a:solidFill>
                  <a:srgbClr val="00B05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A41B822-8843-0043-85A7-028949955320}"/>
              </a:ext>
            </a:extLst>
          </p:cNvPr>
          <p:cNvGrpSpPr/>
          <p:nvPr/>
        </p:nvGrpSpPr>
        <p:grpSpPr>
          <a:xfrm>
            <a:off x="4138064" y="8145920"/>
            <a:ext cx="567689" cy="628731"/>
            <a:chOff x="3334408" y="6179356"/>
            <a:chExt cx="567689" cy="628731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9B9AD495-7D6A-E946-865C-5A3F73A4C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4408" y="6179356"/>
              <a:ext cx="567689" cy="6287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82928A4-FE01-1742-AB83-C3AFF81D79CC}"/>
                </a:ext>
              </a:extLst>
            </p:cNvPr>
            <p:cNvSpPr txBox="1"/>
            <p:nvPr/>
          </p:nvSpPr>
          <p:spPr>
            <a:xfrm>
              <a:off x="3366605" y="619474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1.8</a:t>
              </a:r>
              <a:endParaRPr lang="en-US" b="1" dirty="0">
                <a:solidFill>
                  <a:srgbClr val="00B050"/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9C382C-74B3-164A-92E6-9427B01E2480}"/>
              </a:ext>
            </a:extLst>
          </p:cNvPr>
          <p:cNvGrpSpPr/>
          <p:nvPr/>
        </p:nvGrpSpPr>
        <p:grpSpPr>
          <a:xfrm>
            <a:off x="12136170" y="8161103"/>
            <a:ext cx="567689" cy="628731"/>
            <a:chOff x="3334408" y="6179356"/>
            <a:chExt cx="567689" cy="628731"/>
          </a:xfrm>
        </p:grpSpPr>
        <p:pic>
          <p:nvPicPr>
            <p:cNvPr id="56" name="Graphic 55">
              <a:extLst>
                <a:ext uri="{FF2B5EF4-FFF2-40B4-BE49-F238E27FC236}">
                  <a16:creationId xmlns:a16="http://schemas.microsoft.com/office/drawing/2014/main" id="{AE70BA19-FF1F-5A4A-9204-27C238BCC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334408" y="6179356"/>
              <a:ext cx="567689" cy="628731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DC46BBC-4D6F-444C-A6FD-B787E7E4C079}"/>
                </a:ext>
              </a:extLst>
            </p:cNvPr>
            <p:cNvSpPr txBox="1"/>
            <p:nvPr/>
          </p:nvSpPr>
          <p:spPr>
            <a:xfrm>
              <a:off x="3366605" y="619474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1.8</a:t>
              </a:r>
              <a:endParaRPr lang="en-US" b="1" dirty="0">
                <a:solidFill>
                  <a:srgbClr val="00B05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96F25789-472B-B749-ABAC-FFB8FDFAF5D6}"/>
              </a:ext>
            </a:extLst>
          </p:cNvPr>
          <p:cNvSpPr/>
          <p:nvPr/>
        </p:nvSpPr>
        <p:spPr>
          <a:xfrm rot="2669251">
            <a:off x="3657366" y="2710287"/>
            <a:ext cx="1281459" cy="260586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Pull/Push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40D3F687-6E21-5B45-9FD9-7B63666E5CD0}"/>
              </a:ext>
            </a:extLst>
          </p:cNvPr>
          <p:cNvSpPr/>
          <p:nvPr/>
        </p:nvSpPr>
        <p:spPr>
          <a:xfrm rot="2669251">
            <a:off x="3504186" y="6161156"/>
            <a:ext cx="1213429" cy="249480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Health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API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DCCB2432-6FA4-8948-8807-7A6C782A9197}"/>
              </a:ext>
            </a:extLst>
          </p:cNvPr>
          <p:cNvSpPr/>
          <p:nvPr/>
        </p:nvSpPr>
        <p:spPr>
          <a:xfrm rot="2669251">
            <a:off x="11238704" y="6173293"/>
            <a:ext cx="1343541" cy="287335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NG</a:t>
            </a:r>
            <a:endParaRPr lang="en-US" sz="1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75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3A91-B12A-CE49-A120-576EF6DFC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Deployment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F9F299-107F-3141-9E48-56A905477F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6653" y="3970797"/>
            <a:ext cx="1715553" cy="2110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CE8A22-CA5F-1D4D-83CB-8BB0B13944D4}"/>
              </a:ext>
            </a:extLst>
          </p:cNvPr>
          <p:cNvSpPr txBox="1"/>
          <p:nvPr/>
        </p:nvSpPr>
        <p:spPr>
          <a:xfrm>
            <a:off x="1877194" y="6179356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Deployment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4380C9-9458-AD44-AE0A-DCA185BC4813}"/>
              </a:ext>
            </a:extLst>
          </p:cNvPr>
          <p:cNvSpPr/>
          <p:nvPr/>
        </p:nvSpPr>
        <p:spPr>
          <a:xfrm>
            <a:off x="4903066" y="5178777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FE56143-4DD9-444B-A2A5-060F8CB99FEC}"/>
              </a:ext>
            </a:extLst>
          </p:cNvPr>
          <p:cNvCxnSpPr>
            <a:cxnSpLocks/>
          </p:cNvCxnSpPr>
          <p:nvPr/>
        </p:nvCxnSpPr>
        <p:spPr>
          <a:xfrm>
            <a:off x="5021450" y="2196775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E78EB1-F4D6-8D48-B6F7-909DF09E57AD}"/>
              </a:ext>
            </a:extLst>
          </p:cNvPr>
          <p:cNvCxnSpPr>
            <a:cxnSpLocks/>
          </p:cNvCxnSpPr>
          <p:nvPr/>
        </p:nvCxnSpPr>
        <p:spPr>
          <a:xfrm>
            <a:off x="5021450" y="5525762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56FF2B2-F926-D347-94C5-4FFA3B51A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3752" y="4605254"/>
            <a:ext cx="1900764" cy="1147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9F6A43-2529-734E-A85B-C9781B0509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100" y="4443406"/>
            <a:ext cx="1531003" cy="1531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C5FA45-61B0-564B-AAB7-95B24A1E21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477" r="36464" b="30516"/>
          <a:stretch/>
        </p:blipFill>
        <p:spPr>
          <a:xfrm>
            <a:off x="11724686" y="4505793"/>
            <a:ext cx="1005798" cy="153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D627BF-83A6-C14D-B71C-7E482CEC4E3B}"/>
              </a:ext>
            </a:extLst>
          </p:cNvPr>
          <p:cNvSpPr txBox="1"/>
          <p:nvPr/>
        </p:nvSpPr>
        <p:spPr>
          <a:xfrm>
            <a:off x="6439270" y="613740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Docker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1D174-2164-3B4B-AE45-7BAF7544D8AC}"/>
              </a:ext>
            </a:extLst>
          </p:cNvPr>
          <p:cNvSpPr txBox="1"/>
          <p:nvPr/>
        </p:nvSpPr>
        <p:spPr>
          <a:xfrm>
            <a:off x="9059100" y="6137400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Kubernetes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4616D8-1BD9-044B-977D-3D60321077BB}"/>
              </a:ext>
            </a:extLst>
          </p:cNvPr>
          <p:cNvSpPr txBox="1"/>
          <p:nvPr/>
        </p:nvSpPr>
        <p:spPr>
          <a:xfrm>
            <a:off x="11465114" y="6137400"/>
            <a:ext cx="1819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Cloud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foundry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4E7A2F-B19C-E542-A345-9F9AA9FD130A}"/>
              </a:ext>
            </a:extLst>
          </p:cNvPr>
          <p:cNvSpPr/>
          <p:nvPr/>
        </p:nvSpPr>
        <p:spPr>
          <a:xfrm rot="2669251">
            <a:off x="7158789" y="4551566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Compose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BCE7A48-E298-0E41-9E75-54A1A9B80F0C}"/>
              </a:ext>
            </a:extLst>
          </p:cNvPr>
          <p:cNvSpPr/>
          <p:nvPr/>
        </p:nvSpPr>
        <p:spPr>
          <a:xfrm rot="2669251">
            <a:off x="9844302" y="4562603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Chart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A386BC4-58B3-E343-B69F-895FBFC23E70}"/>
              </a:ext>
            </a:extLst>
          </p:cNvPr>
          <p:cNvSpPr/>
          <p:nvPr/>
        </p:nvSpPr>
        <p:spPr>
          <a:xfrm rot="2669251">
            <a:off x="11936194" y="4471300"/>
            <a:ext cx="1355823" cy="271305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BOSH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Release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D4FAC97-5DF3-F345-BDC4-0FF23B3CEADF}"/>
              </a:ext>
            </a:extLst>
          </p:cNvPr>
          <p:cNvSpPr/>
          <p:nvPr/>
        </p:nvSpPr>
        <p:spPr>
          <a:xfrm rot="2669251">
            <a:off x="10036548" y="4388527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HA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3539BE-7452-9144-A334-8359242630AB}"/>
              </a:ext>
            </a:extLst>
          </p:cNvPr>
          <p:cNvGrpSpPr/>
          <p:nvPr/>
        </p:nvGrpSpPr>
        <p:grpSpPr>
          <a:xfrm>
            <a:off x="3309040" y="6118021"/>
            <a:ext cx="567689" cy="628731"/>
            <a:chOff x="3334408" y="6179356"/>
            <a:chExt cx="567689" cy="62873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89980667-1AB4-7648-B679-2175CC2D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4408" y="6179356"/>
              <a:ext cx="567689" cy="628731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29AFF2-DE0B-7144-9888-DF677D5DF29F}"/>
                </a:ext>
              </a:extLst>
            </p:cNvPr>
            <p:cNvSpPr txBox="1"/>
            <p:nvPr/>
          </p:nvSpPr>
          <p:spPr>
            <a:xfrm>
              <a:off x="3366605" y="619474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1.8</a:t>
              </a:r>
              <a:endParaRPr lang="en-US" b="1" dirty="0">
                <a:solidFill>
                  <a:srgbClr val="00B050"/>
                </a:solidFill>
                <a:latin typeface="Georgia" panose="02040502050405020303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954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18D0E-7F8D-3647-B3FB-74B063FFEB47}"/>
              </a:ext>
            </a:extLst>
          </p:cNvPr>
          <p:cNvSpPr txBox="1"/>
          <p:nvPr/>
        </p:nvSpPr>
        <p:spPr>
          <a:xfrm>
            <a:off x="7173913" y="3678297"/>
            <a:ext cx="7952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Georgia" panose="02040502050405020303" pitchFamily="18" charset="0"/>
              </a:rPr>
              <a:t>Highlights in Latest V1.8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36DFBB-754C-D647-901E-4F865AC89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6351868" y="3640274"/>
            <a:ext cx="822045" cy="8690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30385E-9727-264F-95E0-298EFA8FDA02}"/>
              </a:ext>
            </a:extLst>
          </p:cNvPr>
          <p:cNvCxnSpPr>
            <a:cxnSpLocks/>
          </p:cNvCxnSpPr>
          <p:nvPr/>
        </p:nvCxnSpPr>
        <p:spPr>
          <a:xfrm>
            <a:off x="7317993" y="4509294"/>
            <a:ext cx="7808738" cy="0"/>
          </a:xfrm>
          <a:prstGeom prst="line">
            <a:avLst/>
          </a:prstGeom>
          <a:ln w="152400">
            <a:solidFill>
              <a:srgbClr val="199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90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FE26-74D3-CD4D-850F-DDC49FBA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NG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5C4832B-7D6A-4143-AF83-E2154898CD4C}"/>
              </a:ext>
            </a:extLst>
          </p:cNvPr>
          <p:cNvSpPr/>
          <p:nvPr/>
        </p:nvSpPr>
        <p:spPr>
          <a:xfrm>
            <a:off x="4903066" y="5178777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69D674-2FE2-EB49-9E68-C119F2C64261}"/>
              </a:ext>
            </a:extLst>
          </p:cNvPr>
          <p:cNvCxnSpPr>
            <a:cxnSpLocks/>
          </p:cNvCxnSpPr>
          <p:nvPr/>
        </p:nvCxnSpPr>
        <p:spPr>
          <a:xfrm>
            <a:off x="5021450" y="2196775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4F261B0-0F0D-2346-AD53-6B5EA8B3D1C5}"/>
              </a:ext>
            </a:extLst>
          </p:cNvPr>
          <p:cNvCxnSpPr>
            <a:cxnSpLocks/>
          </p:cNvCxnSpPr>
          <p:nvPr/>
        </p:nvCxnSpPr>
        <p:spPr>
          <a:xfrm>
            <a:off x="5021450" y="5525762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E39A839-34D6-DA41-BF38-379F33A176B2}"/>
              </a:ext>
            </a:extLst>
          </p:cNvPr>
          <p:cNvCxnSpPr>
            <a:cxnSpLocks/>
          </p:cNvCxnSpPr>
          <p:nvPr/>
        </p:nvCxnSpPr>
        <p:spPr>
          <a:xfrm>
            <a:off x="635787" y="5313198"/>
            <a:ext cx="4135320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7691F5-B3BA-2046-8ACB-FA7C54960824}"/>
              </a:ext>
            </a:extLst>
          </p:cNvPr>
          <p:cNvGrpSpPr/>
          <p:nvPr/>
        </p:nvGrpSpPr>
        <p:grpSpPr>
          <a:xfrm>
            <a:off x="1551671" y="2732610"/>
            <a:ext cx="2500621" cy="2218640"/>
            <a:chOff x="439270" y="6560607"/>
            <a:chExt cx="2500621" cy="2218640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AEA27805-D12C-624E-AE63-3C8A1234F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054" y="6734683"/>
              <a:ext cx="1408681" cy="149594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FA0CFF5-8A6F-3A41-AFA0-50D1C68092E4}"/>
                </a:ext>
              </a:extLst>
            </p:cNvPr>
            <p:cNvSpPr txBox="1"/>
            <p:nvPr/>
          </p:nvSpPr>
          <p:spPr>
            <a:xfrm>
              <a:off x="439270" y="8379137"/>
              <a:ext cx="23102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rgbClr val="237AB2"/>
                  </a:solidFill>
                  <a:latin typeface="Georgia" panose="02040502050405020303" pitchFamily="18" charset="0"/>
                </a:rPr>
                <a:t>&gt;85%</a:t>
              </a:r>
              <a:r>
                <a:rPr lang="zh-CN" altLang="en-US" sz="2000" dirty="0">
                  <a:solidFill>
                    <a:srgbClr val="237AB2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sz="2000" dirty="0">
                  <a:solidFill>
                    <a:srgbClr val="237AB2"/>
                  </a:solidFill>
                  <a:latin typeface="Georgia" panose="02040502050405020303" pitchFamily="18" charset="0"/>
                </a:rPr>
                <a:t>code</a:t>
              </a:r>
              <a:r>
                <a:rPr lang="zh-CN" altLang="en-US" sz="2000" dirty="0">
                  <a:solidFill>
                    <a:srgbClr val="237AB2"/>
                  </a:solidFill>
                  <a:latin typeface="Georgia" panose="02040502050405020303" pitchFamily="18" charset="0"/>
                </a:rPr>
                <a:t> </a:t>
              </a:r>
              <a:r>
                <a:rPr lang="en-US" altLang="zh-CN" sz="2000" dirty="0">
                  <a:solidFill>
                    <a:srgbClr val="237AB2"/>
                  </a:solidFill>
                  <a:latin typeface="Georgia" panose="02040502050405020303" pitchFamily="18" charset="0"/>
                </a:rPr>
                <a:t>rewrite</a:t>
              </a:r>
              <a:endParaRPr lang="en-US" sz="2000" dirty="0">
                <a:solidFill>
                  <a:srgbClr val="237AB2"/>
                </a:solidFill>
                <a:latin typeface="Georgia" panose="02040502050405020303" pitchFamily="18" charset="0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0147F7C5-E6BD-FF41-B190-F91140C19DFB}"/>
                </a:ext>
              </a:extLst>
            </p:cNvPr>
            <p:cNvSpPr/>
            <p:nvPr/>
          </p:nvSpPr>
          <p:spPr>
            <a:xfrm rot="2669251">
              <a:off x="1193832" y="6560607"/>
              <a:ext cx="1746059" cy="320081"/>
            </a:xfrm>
            <a:prstGeom prst="roundRect">
              <a:avLst/>
            </a:prstGeom>
            <a:solidFill>
              <a:srgbClr val="E51C66"/>
            </a:solidFill>
            <a:ln>
              <a:solidFill>
                <a:srgbClr val="E51C66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Georgia" panose="02040502050405020303" pitchFamily="18" charset="0"/>
                </a:rPr>
                <a:t>Design</a:t>
              </a:r>
              <a:r>
                <a:rPr lang="zh-CN" altLang="en-US" sz="1200" b="1" dirty="0">
                  <a:latin typeface="Georgia" panose="02040502050405020303" pitchFamily="18" charset="0"/>
                </a:rPr>
                <a:t> </a:t>
              </a:r>
              <a:r>
                <a:rPr lang="en-US" altLang="zh-CN" sz="1200" b="1" dirty="0">
                  <a:latin typeface="Georgia" panose="02040502050405020303" pitchFamily="18" charset="0"/>
                </a:rPr>
                <a:t>Refactor</a:t>
              </a:r>
              <a:endParaRPr lang="en-US" sz="1200" b="1" dirty="0">
                <a:latin typeface="Georgia" panose="02040502050405020303" pitchFamily="18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1D1FEC1F-D9E6-F848-82CF-8F0804BFC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03157" y="6063325"/>
            <a:ext cx="1337838" cy="1495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190B6C-89A8-2A4D-93AF-E09F59059202}"/>
              </a:ext>
            </a:extLst>
          </p:cNvPr>
          <p:cNvSpPr txBox="1"/>
          <p:nvPr/>
        </p:nvSpPr>
        <p:spPr>
          <a:xfrm>
            <a:off x="1764803" y="7739059"/>
            <a:ext cx="1614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Policy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Based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F70ED8A-0F7F-1540-AE4C-2C2BB9647C40}"/>
              </a:ext>
            </a:extLst>
          </p:cNvPr>
          <p:cNvGrpSpPr/>
          <p:nvPr/>
        </p:nvGrpSpPr>
        <p:grpSpPr>
          <a:xfrm>
            <a:off x="13619912" y="2656663"/>
            <a:ext cx="1320999" cy="1488544"/>
            <a:chOff x="10009689" y="4142396"/>
            <a:chExt cx="1320999" cy="148854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989ED7F-94C2-7C4D-B49B-1EA928AB6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009689" y="4142396"/>
              <a:ext cx="1241123" cy="1070969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04BCD045-75E3-5D48-8D08-B57FC97EB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10043420" y="4893875"/>
              <a:ext cx="1287268" cy="73706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2C7FEA3-72E0-DA42-B91E-D2454FB09B62}"/>
              </a:ext>
            </a:extLst>
          </p:cNvPr>
          <p:cNvSpPr txBox="1"/>
          <p:nvPr/>
        </p:nvSpPr>
        <p:spPr>
          <a:xfrm>
            <a:off x="13425289" y="4555232"/>
            <a:ext cx="2029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Pull/Push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Mode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6067D9-8B1F-D042-84B3-8E22ED44089A}"/>
              </a:ext>
            </a:extLst>
          </p:cNvPr>
          <p:cNvGrpSpPr/>
          <p:nvPr/>
        </p:nvGrpSpPr>
        <p:grpSpPr>
          <a:xfrm>
            <a:off x="10197577" y="2694464"/>
            <a:ext cx="1241634" cy="1661378"/>
            <a:chOff x="11639828" y="2774176"/>
            <a:chExt cx="1241634" cy="1661378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AFE54BA-C863-9349-86A9-39BB5CE37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33698" y="2774176"/>
              <a:ext cx="1053894" cy="105389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4C8BBE3-328D-D34E-8C78-43C79040EB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639828" y="3914869"/>
              <a:ext cx="1241634" cy="52068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4F3831E-F38F-1046-B37F-5380524D3253}"/>
              </a:ext>
            </a:extLst>
          </p:cNvPr>
          <p:cNvSpPr txBox="1"/>
          <p:nvPr/>
        </p:nvSpPr>
        <p:spPr>
          <a:xfrm>
            <a:off x="9907728" y="4555109"/>
            <a:ext cx="182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Image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+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Chart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270EFC1-F745-0345-B910-218F7719A5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52176" y="2780247"/>
            <a:ext cx="1764699" cy="162238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12259D3-23ED-3F4D-A796-AF37A5957A97}"/>
              </a:ext>
            </a:extLst>
          </p:cNvPr>
          <p:cNvSpPr txBox="1"/>
          <p:nvPr/>
        </p:nvSpPr>
        <p:spPr>
          <a:xfrm>
            <a:off x="5705287" y="4555109"/>
            <a:ext cx="28584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Harbor&lt;-&gt;Non-Harbor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2959255-7F70-4E43-BF18-C2DEF95A3542}"/>
              </a:ext>
            </a:extLst>
          </p:cNvPr>
          <p:cNvSpPr/>
          <p:nvPr/>
        </p:nvSpPr>
        <p:spPr>
          <a:xfrm rot="2669251">
            <a:off x="2620637" y="5971656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Filters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6E6C75-E92E-9E4A-81AF-268C66150C05}"/>
              </a:ext>
            </a:extLst>
          </p:cNvPr>
          <p:cNvSpPr/>
          <p:nvPr/>
        </p:nvSpPr>
        <p:spPr>
          <a:xfrm rot="2669251">
            <a:off x="2800224" y="5776339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Triggers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2A295C-1EFC-2D46-A925-B065BC1076EF}"/>
              </a:ext>
            </a:extLst>
          </p:cNvPr>
          <p:cNvCxnSpPr>
            <a:cxnSpLocks/>
          </p:cNvCxnSpPr>
          <p:nvPr/>
        </p:nvCxnSpPr>
        <p:spPr>
          <a:xfrm>
            <a:off x="5251568" y="5311450"/>
            <a:ext cx="10564695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A264F7DA-8844-694C-A5CE-EB9BF7E1FF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1818" y="5986449"/>
            <a:ext cx="1514489" cy="15144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ED861DF-BD54-4547-810C-947C8D993E0B}"/>
              </a:ext>
            </a:extLst>
          </p:cNvPr>
          <p:cNvSpPr txBox="1"/>
          <p:nvPr/>
        </p:nvSpPr>
        <p:spPr>
          <a:xfrm>
            <a:off x="6471818" y="7739059"/>
            <a:ext cx="15616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Docker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Hub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D7648BC-E1C0-DE43-B823-5541BC8D2E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45697" y="6063325"/>
            <a:ext cx="1545394" cy="151448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ECCABDB5-DA19-924E-84FD-6E72C4648E9A}"/>
              </a:ext>
            </a:extLst>
          </p:cNvPr>
          <p:cNvSpPr txBox="1"/>
          <p:nvPr/>
        </p:nvSpPr>
        <p:spPr>
          <a:xfrm>
            <a:off x="9591135" y="7734389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Docker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Distribution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9B549B-11E4-AF42-9620-5CD79F84C419}"/>
              </a:ext>
            </a:extLst>
          </p:cNvPr>
          <p:cNvSpPr/>
          <p:nvPr/>
        </p:nvSpPr>
        <p:spPr>
          <a:xfrm rot="2431968">
            <a:off x="10036031" y="6107623"/>
            <a:ext cx="2345970" cy="293701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V2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Compatible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Supported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D4B9ED34-4FB4-D24D-8FC2-2880B1F089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682906" y="6088922"/>
            <a:ext cx="1514490" cy="151449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344B04B-7FDE-F643-A16C-C52503FCF198}"/>
              </a:ext>
            </a:extLst>
          </p:cNvPr>
          <p:cNvSpPr txBox="1"/>
          <p:nvPr/>
        </p:nvSpPr>
        <p:spPr>
          <a:xfrm>
            <a:off x="12767049" y="7734389"/>
            <a:ext cx="3252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Huawei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Container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Registry</a:t>
            </a:r>
          </a:p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(SWR)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38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A4522-4D5F-CD41-9EC0-EDEFD25B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Replication</a:t>
            </a:r>
            <a:r>
              <a:rPr lang="zh-CN" altLang="en-US" dirty="0"/>
              <a:t> </a:t>
            </a:r>
            <a:r>
              <a:rPr lang="en-US" altLang="zh-CN" dirty="0"/>
              <a:t>NG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F1E7A2A-BF3B-7044-A8B5-651C05558741}"/>
              </a:ext>
            </a:extLst>
          </p:cNvPr>
          <p:cNvSpPr/>
          <p:nvPr/>
        </p:nvSpPr>
        <p:spPr>
          <a:xfrm>
            <a:off x="10618066" y="5264502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A0CCED-A4C3-3543-AEB4-96BFBCADB768}"/>
              </a:ext>
            </a:extLst>
          </p:cNvPr>
          <p:cNvCxnSpPr>
            <a:cxnSpLocks/>
          </p:cNvCxnSpPr>
          <p:nvPr/>
        </p:nvCxnSpPr>
        <p:spPr>
          <a:xfrm>
            <a:off x="10736450" y="2282500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1074D3-2083-AA42-BE5C-B2462D4CAC08}"/>
              </a:ext>
            </a:extLst>
          </p:cNvPr>
          <p:cNvCxnSpPr>
            <a:cxnSpLocks/>
          </p:cNvCxnSpPr>
          <p:nvPr/>
        </p:nvCxnSpPr>
        <p:spPr>
          <a:xfrm>
            <a:off x="10736450" y="5611487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D03F1EF2-1EA8-0941-A9AE-476DC838C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1643" y="4402891"/>
            <a:ext cx="1743177" cy="17431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5804AF-B64A-3742-8F89-FDFA77CB0266}"/>
              </a:ext>
            </a:extLst>
          </p:cNvPr>
          <p:cNvSpPr txBox="1"/>
          <p:nvPr/>
        </p:nvSpPr>
        <p:spPr>
          <a:xfrm>
            <a:off x="3740333" y="6261772"/>
            <a:ext cx="715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GCR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01E278-AF96-BA43-9621-B9F03B5E8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9566" y="4521607"/>
            <a:ext cx="1505744" cy="15057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12D02-84C9-444D-9655-BAB26CA3252F}"/>
              </a:ext>
            </a:extLst>
          </p:cNvPr>
          <p:cNvSpPr txBox="1"/>
          <p:nvPr/>
        </p:nvSpPr>
        <p:spPr>
          <a:xfrm>
            <a:off x="1313624" y="626177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ECR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FA25EDE-E4F4-0C4D-9569-D4B86BAF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91153" y="4399614"/>
            <a:ext cx="1749731" cy="17497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02961B-C17E-7C4C-8078-D98144A4B1E6}"/>
              </a:ext>
            </a:extLst>
          </p:cNvPr>
          <p:cNvSpPr txBox="1"/>
          <p:nvPr/>
        </p:nvSpPr>
        <p:spPr>
          <a:xfrm>
            <a:off x="6315601" y="6261772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ACR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5" name="图片 7">
            <a:extLst>
              <a:ext uri="{FF2B5EF4-FFF2-40B4-BE49-F238E27FC236}">
                <a16:creationId xmlns:a16="http://schemas.microsoft.com/office/drawing/2014/main" id="{E1848430-AC1A-164C-8B3A-29CC432480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217" y="4463463"/>
            <a:ext cx="1477207" cy="16220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83DA6AA-B936-5245-AFE9-05A786F96403}"/>
              </a:ext>
            </a:extLst>
          </p:cNvPr>
          <p:cNvSpPr txBox="1"/>
          <p:nvPr/>
        </p:nvSpPr>
        <p:spPr>
          <a:xfrm>
            <a:off x="8541624" y="626177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Ali-ACR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8B9BD04B-B860-F147-A22D-01F35BAC0C5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345261" y="2845280"/>
            <a:ext cx="1422400" cy="1422400"/>
          </a:xfrm>
          <a:prstGeom prst="rect">
            <a:avLst/>
          </a:prstGeom>
          <a:ln>
            <a:noFill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8B86F7-7DE5-5A4F-8A39-D2F23CBF3F3D}"/>
              </a:ext>
            </a:extLst>
          </p:cNvPr>
          <p:cNvCxnSpPr>
            <a:cxnSpLocks/>
          </p:cNvCxnSpPr>
          <p:nvPr/>
        </p:nvCxnSpPr>
        <p:spPr>
          <a:xfrm>
            <a:off x="10945478" y="5380112"/>
            <a:ext cx="4221966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91FFEA-C872-0A44-A9A4-1E23E9FA063F}"/>
              </a:ext>
            </a:extLst>
          </p:cNvPr>
          <p:cNvSpPr txBox="1"/>
          <p:nvPr/>
        </p:nvSpPr>
        <p:spPr>
          <a:xfrm>
            <a:off x="12717653" y="4399614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P2P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B7CB14-AA8C-C748-8487-67ACD5D34481}"/>
              </a:ext>
            </a:extLst>
          </p:cNvPr>
          <p:cNvGrpSpPr/>
          <p:nvPr/>
        </p:nvGrpSpPr>
        <p:grpSpPr>
          <a:xfrm>
            <a:off x="12149014" y="5927929"/>
            <a:ext cx="1814893" cy="1039173"/>
            <a:chOff x="12577118" y="5682931"/>
            <a:chExt cx="1814893" cy="1039173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3D504674-C9C0-6E49-8E2F-C6D7B3660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577118" y="5682931"/>
              <a:ext cx="1814893" cy="1039173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A55712B1-3F8A-8D47-9863-B4F7F6FD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783562">
              <a:off x="13300043" y="5988191"/>
              <a:ext cx="576374" cy="57637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6901E59-5601-C042-9497-B860FACE668D}"/>
              </a:ext>
            </a:extLst>
          </p:cNvPr>
          <p:cNvSpPr txBox="1"/>
          <p:nvPr/>
        </p:nvSpPr>
        <p:spPr>
          <a:xfrm>
            <a:off x="12025841" y="7237961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Replication Group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FD99889-2585-8A42-9C61-CC5B559D7AB2}"/>
              </a:ext>
            </a:extLst>
          </p:cNvPr>
          <p:cNvSpPr/>
          <p:nvPr/>
        </p:nvSpPr>
        <p:spPr>
          <a:xfrm rot="2669251">
            <a:off x="12900356" y="2791163"/>
            <a:ext cx="1746059" cy="320081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Performance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22DC98-C67D-EB4E-AED5-5EA472D1B8BE}"/>
              </a:ext>
            </a:extLst>
          </p:cNvPr>
          <p:cNvSpPr/>
          <p:nvPr/>
        </p:nvSpPr>
        <p:spPr>
          <a:xfrm rot="2669251">
            <a:off x="12973395" y="6088090"/>
            <a:ext cx="1746059" cy="320081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Efficiency</a:t>
            </a:r>
            <a:endParaRPr lang="en-US" sz="1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02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239F0-4383-A14D-8AB4-724D9B13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OIDC</a:t>
            </a:r>
            <a:endParaRPr lang="en-US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4BA1BF35-FA32-C045-B17D-A9C72F459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493" y="2766117"/>
            <a:ext cx="1743177" cy="17431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DBE774-7CA5-A642-95A5-72FDD9772377}"/>
              </a:ext>
            </a:extLst>
          </p:cNvPr>
          <p:cNvSpPr txBox="1"/>
          <p:nvPr/>
        </p:nvSpPr>
        <p:spPr>
          <a:xfrm>
            <a:off x="3762590" y="4509294"/>
            <a:ext cx="1744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Open ID Spec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7428DEF-1788-8F4F-A534-1007A8E844CE}"/>
              </a:ext>
            </a:extLst>
          </p:cNvPr>
          <p:cNvSpPr/>
          <p:nvPr/>
        </p:nvSpPr>
        <p:spPr>
          <a:xfrm>
            <a:off x="7332903" y="5119181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55561E-1CD8-D946-9CC6-5AC1D96C9DA6}"/>
              </a:ext>
            </a:extLst>
          </p:cNvPr>
          <p:cNvCxnSpPr>
            <a:cxnSpLocks/>
          </p:cNvCxnSpPr>
          <p:nvPr/>
        </p:nvCxnSpPr>
        <p:spPr>
          <a:xfrm>
            <a:off x="7451287" y="2137179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EC5D1-F13D-4747-B809-C67724181FCA}"/>
              </a:ext>
            </a:extLst>
          </p:cNvPr>
          <p:cNvCxnSpPr>
            <a:cxnSpLocks/>
          </p:cNvCxnSpPr>
          <p:nvPr/>
        </p:nvCxnSpPr>
        <p:spPr>
          <a:xfrm>
            <a:off x="7451287" y="5466166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799A110-4603-2841-9F69-6B3C03FAF319}"/>
              </a:ext>
            </a:extLst>
          </p:cNvPr>
          <p:cNvCxnSpPr>
            <a:cxnSpLocks/>
          </p:cNvCxnSpPr>
          <p:nvPr/>
        </p:nvCxnSpPr>
        <p:spPr>
          <a:xfrm>
            <a:off x="7660315" y="5234791"/>
            <a:ext cx="4221966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B253C8F-56BD-9C4C-8225-94068E9255DD}"/>
              </a:ext>
            </a:extLst>
          </p:cNvPr>
          <p:cNvSpPr txBox="1"/>
          <p:nvPr/>
        </p:nvSpPr>
        <p:spPr>
          <a:xfrm>
            <a:off x="3917493" y="7112491"/>
            <a:ext cx="12442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Web SSO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BD7F21-8EDF-2442-B154-BE577C4D852E}"/>
              </a:ext>
            </a:extLst>
          </p:cNvPr>
          <p:cNvGrpSpPr/>
          <p:nvPr/>
        </p:nvGrpSpPr>
        <p:grpSpPr>
          <a:xfrm>
            <a:off x="3632171" y="5721315"/>
            <a:ext cx="1814893" cy="1039173"/>
            <a:chOff x="6185183" y="4644372"/>
            <a:chExt cx="1814893" cy="1039173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3B89ED37-D795-6941-BC08-58861EF6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185183" y="4644372"/>
              <a:ext cx="1814893" cy="103917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8565820-A9C3-CB40-8248-CD80B3192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976997">
              <a:off x="6883225" y="4850667"/>
              <a:ext cx="827669" cy="827669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B99C66-29F7-E443-979E-36F7232C650B}"/>
              </a:ext>
            </a:extLst>
          </p:cNvPr>
          <p:cNvCxnSpPr>
            <a:cxnSpLocks/>
          </p:cNvCxnSpPr>
          <p:nvPr/>
        </p:nvCxnSpPr>
        <p:spPr>
          <a:xfrm>
            <a:off x="2971774" y="5234791"/>
            <a:ext cx="4221966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phic 17">
            <a:extLst>
              <a:ext uri="{FF2B5EF4-FFF2-40B4-BE49-F238E27FC236}">
                <a16:creationId xmlns:a16="http://schemas.microsoft.com/office/drawing/2014/main" id="{03B3D68C-1D69-3E4D-AD10-F95005EBBD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9065" y="3052290"/>
            <a:ext cx="1511257" cy="1435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A6EFDF-BD35-1F48-AC7C-4EA05DA4CE3F}"/>
              </a:ext>
            </a:extLst>
          </p:cNvPr>
          <p:cNvSpPr txBox="1"/>
          <p:nvPr/>
        </p:nvSpPr>
        <p:spPr>
          <a:xfrm>
            <a:off x="9241905" y="4509294"/>
            <a:ext cx="2805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Configurable Providers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CDFF1704-DF04-8447-9DEB-E84DF8A1F7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45260" y="5669909"/>
            <a:ext cx="1614412" cy="1106653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8EEF8F0-8435-B641-92E3-8AF0BADC64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89065" y="6029754"/>
            <a:ext cx="658857" cy="62338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959901A-927F-2A4F-8903-15B5C4C05650}"/>
              </a:ext>
            </a:extLst>
          </p:cNvPr>
          <p:cNvSpPr txBox="1"/>
          <p:nvPr/>
        </p:nvSpPr>
        <p:spPr>
          <a:xfrm>
            <a:off x="9325394" y="7136407"/>
            <a:ext cx="2246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Docker </a:t>
            </a:r>
            <a:r>
              <a:rPr lang="en-US" sz="2000">
                <a:solidFill>
                  <a:srgbClr val="237AB2"/>
                </a:solidFill>
                <a:latin typeface="Georgia" panose="02040502050405020303" pitchFamily="18" charset="0"/>
              </a:rPr>
              <a:t>CLI </a:t>
            </a:r>
            <a:r>
              <a:rPr lang="en-US" altLang="zh-CN" sz="2000">
                <a:solidFill>
                  <a:srgbClr val="237AB2"/>
                </a:solidFill>
                <a:latin typeface="Georgia" panose="02040502050405020303" pitchFamily="18" charset="0"/>
              </a:rPr>
              <a:t>Secret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66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2379-B968-4440-A87B-6E5887FF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OIDC - Providers</a:t>
            </a:r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F960B569-3CAB-9E4B-8576-65F4AAD6C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06" y="3890501"/>
            <a:ext cx="1360323" cy="1381661"/>
          </a:xfrm>
          <a:prstGeom prst="rect">
            <a:avLst/>
          </a:prstGeom>
        </p:spPr>
      </p:pic>
      <p:pic>
        <p:nvPicPr>
          <p:cNvPr id="6" name="Picture 5" descr="A picture containing clipart&#10;&#10;Description automatically generated">
            <a:extLst>
              <a:ext uri="{FF2B5EF4-FFF2-40B4-BE49-F238E27FC236}">
                <a16:creationId xmlns:a16="http://schemas.microsoft.com/office/drawing/2014/main" id="{9C813A67-AC0E-5F4F-9575-2CBEA5EA30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799" y="4295581"/>
            <a:ext cx="3505200" cy="57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D392C5-D68B-374C-BE55-87EF096C572D}"/>
              </a:ext>
            </a:extLst>
          </p:cNvPr>
          <p:cNvSpPr txBox="1"/>
          <p:nvPr/>
        </p:nvSpPr>
        <p:spPr>
          <a:xfrm>
            <a:off x="578092" y="5571800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Google Identity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8025B7-1F66-6340-A0E8-4A81B888EF32}"/>
              </a:ext>
            </a:extLst>
          </p:cNvPr>
          <p:cNvSpPr txBox="1"/>
          <p:nvPr/>
        </p:nvSpPr>
        <p:spPr>
          <a:xfrm>
            <a:off x="7808081" y="5571800"/>
            <a:ext cx="1662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Ping Identity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4E345D5-0212-124C-B130-879A97532AB6}"/>
              </a:ext>
            </a:extLst>
          </p:cNvPr>
          <p:cNvSpPr/>
          <p:nvPr/>
        </p:nvSpPr>
        <p:spPr>
          <a:xfrm rot="2669251">
            <a:off x="9536987" y="4296024"/>
            <a:ext cx="1710022" cy="358278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latin typeface="Georgia" panose="02040502050405020303" pitchFamily="18" charset="0"/>
              </a:rPr>
              <a:t>End User Verified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3F81B5D-0140-7C49-BBE5-BE6E3EE17085}"/>
              </a:ext>
            </a:extLst>
          </p:cNvPr>
          <p:cNvSpPr/>
          <p:nvPr/>
        </p:nvSpPr>
        <p:spPr>
          <a:xfrm>
            <a:off x="11218141" y="5224815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7111C4-0A92-F144-AA54-F7D2FA0879CD}"/>
              </a:ext>
            </a:extLst>
          </p:cNvPr>
          <p:cNvCxnSpPr>
            <a:cxnSpLocks/>
          </p:cNvCxnSpPr>
          <p:nvPr/>
        </p:nvCxnSpPr>
        <p:spPr>
          <a:xfrm>
            <a:off x="11336525" y="2242813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04E35F6-B706-B74E-B720-4DBF57AF4728}"/>
              </a:ext>
            </a:extLst>
          </p:cNvPr>
          <p:cNvCxnSpPr>
            <a:cxnSpLocks/>
          </p:cNvCxnSpPr>
          <p:nvPr/>
        </p:nvCxnSpPr>
        <p:spPr>
          <a:xfrm>
            <a:off x="11336525" y="5571800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B1BFB06-5129-F445-A7A0-18ECCEBA9A5D}"/>
              </a:ext>
            </a:extLst>
          </p:cNvPr>
          <p:cNvCxnSpPr>
            <a:cxnSpLocks/>
          </p:cNvCxnSpPr>
          <p:nvPr/>
        </p:nvCxnSpPr>
        <p:spPr>
          <a:xfrm>
            <a:off x="11545553" y="5340425"/>
            <a:ext cx="4221966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wheel, transport&#10;&#10;Description automatically generated">
            <a:extLst>
              <a:ext uri="{FF2B5EF4-FFF2-40B4-BE49-F238E27FC236}">
                <a16:creationId xmlns:a16="http://schemas.microsoft.com/office/drawing/2014/main" id="{1539445F-F7C3-2E46-8205-16B6A3ED2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530" y="4049066"/>
            <a:ext cx="2910368" cy="10645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A2AF10-6375-C64A-901A-821FA13AF762}"/>
              </a:ext>
            </a:extLst>
          </p:cNvPr>
          <p:cNvSpPr txBox="1"/>
          <p:nvPr/>
        </p:nvSpPr>
        <p:spPr>
          <a:xfrm>
            <a:off x="3796730" y="5571535"/>
            <a:ext cx="15199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237AB2"/>
                </a:solidFill>
                <a:latin typeface="Georgia" panose="02040502050405020303" pitchFamily="18" charset="0"/>
              </a:rPr>
              <a:t>Dexidp</a:t>
            </a:r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/</a:t>
            </a:r>
            <a:r>
              <a:rPr lang="en-US" sz="2000" dirty="0" err="1">
                <a:solidFill>
                  <a:srgbClr val="237AB2"/>
                </a:solidFill>
                <a:latin typeface="Georgia" panose="02040502050405020303" pitchFamily="18" charset="0"/>
              </a:rPr>
              <a:t>dex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D22C0A04-7BEC-5644-95DB-C3B60E8B5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98555" y="3279203"/>
            <a:ext cx="4168964" cy="9380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99E8A96-26A4-214D-BD9B-E6F9366FE2F3}"/>
              </a:ext>
            </a:extLst>
          </p:cNvPr>
          <p:cNvSpPr txBox="1"/>
          <p:nvPr/>
        </p:nvSpPr>
        <p:spPr>
          <a:xfrm>
            <a:off x="12851719" y="4295581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rgbClr val="237AB2"/>
                </a:solidFill>
                <a:latin typeface="Georgia" panose="02040502050405020303" pitchFamily="18" charset="0"/>
              </a:rPr>
              <a:t>Keycloak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FCD1D672-4C77-CC4F-AF5B-4C7B00537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03130" y="5771590"/>
            <a:ext cx="1743177" cy="17431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3EDF50-A20F-2E45-8DAC-689A5C99EB67}"/>
              </a:ext>
            </a:extLst>
          </p:cNvPr>
          <p:cNvSpPr txBox="1"/>
          <p:nvPr/>
        </p:nvSpPr>
        <p:spPr>
          <a:xfrm>
            <a:off x="11708099" y="7745876"/>
            <a:ext cx="4333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Other OpenID Compatible Providers</a:t>
            </a:r>
          </a:p>
        </p:txBody>
      </p:sp>
    </p:spTree>
    <p:extLst>
      <p:ext uri="{BB962C8B-B14F-4D97-AF65-F5344CB8AC3E}">
        <p14:creationId xmlns:p14="http://schemas.microsoft.com/office/powerpoint/2010/main" val="1728549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6AE6A1-7ABB-484B-B0D7-9BDCC399C44D}"/>
              </a:ext>
            </a:extLst>
          </p:cNvPr>
          <p:cNvSpPr txBox="1"/>
          <p:nvPr/>
        </p:nvSpPr>
        <p:spPr>
          <a:xfrm>
            <a:off x="7173913" y="3678297"/>
            <a:ext cx="32399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Georgia" panose="02040502050405020303" pitchFamily="18" charset="0"/>
              </a:rPr>
              <a:t>Roadmap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8C14BC3-CDCA-8D47-A3B6-E5C028E9A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6351868" y="3640274"/>
            <a:ext cx="822045" cy="8690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A9553C-37C8-7B44-A19B-C06C8131D340}"/>
              </a:ext>
            </a:extLst>
          </p:cNvPr>
          <p:cNvCxnSpPr>
            <a:cxnSpLocks/>
          </p:cNvCxnSpPr>
          <p:nvPr/>
        </p:nvCxnSpPr>
        <p:spPr>
          <a:xfrm>
            <a:off x="7317993" y="4509294"/>
            <a:ext cx="3095910" cy="0"/>
          </a:xfrm>
          <a:prstGeom prst="line">
            <a:avLst/>
          </a:prstGeom>
          <a:ln w="152400">
            <a:solidFill>
              <a:srgbClr val="199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06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9D18A-3C91-C141-A28E-B074A90C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977" y="2920764"/>
            <a:ext cx="2945796" cy="294579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C50680-CF92-C44D-B1B7-AA6781B460F7}"/>
              </a:ext>
            </a:extLst>
          </p:cNvPr>
          <p:cNvSpPr txBox="1"/>
          <p:nvPr/>
        </p:nvSpPr>
        <p:spPr>
          <a:xfrm>
            <a:off x="4932360" y="6163502"/>
            <a:ext cx="62160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Georgia" panose="02040502050405020303" pitchFamily="18" charset="0"/>
              </a:rPr>
              <a:t>Michael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Michael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latin typeface="Georgia" panose="02040502050405020303" pitchFamily="18" charset="0"/>
              </a:rPr>
              <a:t>/</a:t>
            </a:r>
            <a:r>
              <a:rPr lang="zh-CN" altLang="en-US" sz="2000" dirty="0"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@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michmike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Harbor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Core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maintainer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Director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Product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Management,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VMware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6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58350" y="3144838"/>
            <a:ext cx="6375400" cy="2120900"/>
          </a:xfrm>
        </p:spPr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Dive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9101138" y="4786312"/>
            <a:ext cx="7399337" cy="1470025"/>
          </a:xfrm>
        </p:spPr>
        <p:txBody>
          <a:bodyPr>
            <a:normAutofit/>
          </a:bodyPr>
          <a:lstStyle/>
          <a:p>
            <a:pPr marL="601218" lvl="1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Steven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Zou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(szou@vmware.com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maintainer</a:t>
            </a:r>
          </a:p>
          <a:p>
            <a:pPr marL="601218" lvl="1" indent="0">
              <a:buNone/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Daniel Jiang (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jiangd@vmware.com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 / core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maintainer</a:t>
            </a: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FE26-74D3-CD4D-850F-DDC49FBA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90C1A2D-D581-E54A-900C-03965AE39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6597" y="5852634"/>
            <a:ext cx="1586940" cy="15224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BA69A2-525B-854F-80D6-5D82D978B482}"/>
              </a:ext>
            </a:extLst>
          </p:cNvPr>
          <p:cNvSpPr txBox="1"/>
          <p:nvPr/>
        </p:nvSpPr>
        <p:spPr>
          <a:xfrm>
            <a:off x="2692116" y="769904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Webhook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FF271-4A2D-1C4D-99A2-8B3BD7CB1C44}"/>
              </a:ext>
            </a:extLst>
          </p:cNvPr>
          <p:cNvSpPr txBox="1"/>
          <p:nvPr/>
        </p:nvSpPr>
        <p:spPr>
          <a:xfrm>
            <a:off x="4904171" y="4164317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Project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Quota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48BFFC7-525B-A948-8224-E3CA93BEE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3281" y="5945236"/>
            <a:ext cx="2431365" cy="10980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4D1AFB-2146-F440-9E4C-25529EEF4F4C}"/>
              </a:ext>
            </a:extLst>
          </p:cNvPr>
          <p:cNvSpPr txBox="1"/>
          <p:nvPr/>
        </p:nvSpPr>
        <p:spPr>
          <a:xfrm>
            <a:off x="8202583" y="7699049"/>
            <a:ext cx="1588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Proxy Cache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23BA19-F87D-7446-BF31-EED006690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39000" y="2367147"/>
            <a:ext cx="1586940" cy="15357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226AF8-04CE-5946-9F41-8449CC737F3D}"/>
              </a:ext>
            </a:extLst>
          </p:cNvPr>
          <p:cNvSpPr txBox="1"/>
          <p:nvPr/>
        </p:nvSpPr>
        <p:spPr>
          <a:xfrm>
            <a:off x="10866203" y="4153969"/>
            <a:ext cx="2225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Logging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Endpoint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01683-116A-104C-A458-C930B898CE60}"/>
              </a:ext>
            </a:extLst>
          </p:cNvPr>
          <p:cNvSpPr txBox="1"/>
          <p:nvPr/>
        </p:nvSpPr>
        <p:spPr>
          <a:xfrm>
            <a:off x="13749035" y="4122849"/>
            <a:ext cx="1550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Perf &amp; Scale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60DAF0-BEC5-3141-9229-CAFE35682A97}"/>
              </a:ext>
            </a:extLst>
          </p:cNvPr>
          <p:cNvSpPr txBox="1"/>
          <p:nvPr/>
        </p:nvSpPr>
        <p:spPr>
          <a:xfrm>
            <a:off x="7869159" y="3856541"/>
            <a:ext cx="19223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Label Import &amp;</a:t>
            </a:r>
          </a:p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Management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D9DDBF-DD50-5E47-90C6-3FE7ED6966B1}"/>
              </a:ext>
            </a:extLst>
          </p:cNvPr>
          <p:cNvGrpSpPr/>
          <p:nvPr/>
        </p:nvGrpSpPr>
        <p:grpSpPr>
          <a:xfrm>
            <a:off x="5386795" y="5706762"/>
            <a:ext cx="1283229" cy="1503211"/>
            <a:chOff x="6129401" y="5815312"/>
            <a:chExt cx="1283229" cy="1503211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82F9CF6-6B36-9B40-BEF1-C3E5DFDC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9401" y="5815312"/>
              <a:ext cx="1283229" cy="150321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40AACB68-78DC-DE48-A6AD-65CAFA15A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428954" y="6260744"/>
              <a:ext cx="684121" cy="68412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B0B9AA2-D90E-E947-A9D8-D473502B4F4D}"/>
              </a:ext>
            </a:extLst>
          </p:cNvPr>
          <p:cNvSpPr txBox="1"/>
          <p:nvPr/>
        </p:nvSpPr>
        <p:spPr>
          <a:xfrm>
            <a:off x="4834386" y="7699049"/>
            <a:ext cx="2589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Interrogation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Service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51232F5-3F5F-6247-9515-8F764CAD282D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02305" y="2412665"/>
            <a:ext cx="1444712" cy="14447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4962F61-8CFC-5E4E-94AC-0B9F7EBF3C2A}"/>
              </a:ext>
            </a:extLst>
          </p:cNvPr>
          <p:cNvSpPr txBox="1"/>
          <p:nvPr/>
        </p:nvSpPr>
        <p:spPr>
          <a:xfrm>
            <a:off x="2210704" y="4164317"/>
            <a:ext cx="257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Kubernetes Operator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69C424-7C7D-FB41-AEF5-64ED24FCA764}"/>
              </a:ext>
            </a:extLst>
          </p:cNvPr>
          <p:cNvSpPr txBox="1"/>
          <p:nvPr/>
        </p:nvSpPr>
        <p:spPr>
          <a:xfrm>
            <a:off x="35709" y="3151888"/>
            <a:ext cx="19078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237AB2"/>
                </a:solidFill>
                <a:latin typeface="Georgia" panose="02040502050405020303" pitchFamily="18" charset="0"/>
              </a:rPr>
              <a:t>Management</a:t>
            </a:r>
            <a:endParaRPr lang="en-US" sz="2000" b="1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65CC72-B80C-CB48-A4D8-A5783890174D}"/>
              </a:ext>
            </a:extLst>
          </p:cNvPr>
          <p:cNvSpPr txBox="1"/>
          <p:nvPr/>
        </p:nvSpPr>
        <p:spPr>
          <a:xfrm>
            <a:off x="52722" y="6166808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237AB2"/>
                </a:solidFill>
                <a:latin typeface="Georgia" panose="02040502050405020303" pitchFamily="18" charset="0"/>
              </a:rPr>
              <a:t>Extensibility</a:t>
            </a:r>
            <a:endParaRPr lang="en-US" sz="2000" b="1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72F1A55-6C42-0046-ACA2-03C9B6CD16C9}"/>
              </a:ext>
            </a:extLst>
          </p:cNvPr>
          <p:cNvSpPr/>
          <p:nvPr/>
        </p:nvSpPr>
        <p:spPr>
          <a:xfrm>
            <a:off x="2006486" y="5242288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91FA9B9-575D-954F-8C5C-6E6F7CDDFDFF}"/>
              </a:ext>
            </a:extLst>
          </p:cNvPr>
          <p:cNvCxnSpPr>
            <a:cxnSpLocks/>
          </p:cNvCxnSpPr>
          <p:nvPr/>
        </p:nvCxnSpPr>
        <p:spPr>
          <a:xfrm>
            <a:off x="2124870" y="2260286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A3ACD8C-BDC5-344B-BF10-5FACEDECB4DA}"/>
              </a:ext>
            </a:extLst>
          </p:cNvPr>
          <p:cNvCxnSpPr>
            <a:cxnSpLocks/>
          </p:cNvCxnSpPr>
          <p:nvPr/>
        </p:nvCxnSpPr>
        <p:spPr>
          <a:xfrm>
            <a:off x="2124870" y="5589273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D21BE67-7007-EA48-8469-E682216E5B2C}"/>
              </a:ext>
            </a:extLst>
          </p:cNvPr>
          <p:cNvCxnSpPr>
            <a:cxnSpLocks/>
          </p:cNvCxnSpPr>
          <p:nvPr/>
        </p:nvCxnSpPr>
        <p:spPr>
          <a:xfrm>
            <a:off x="96217" y="5323985"/>
            <a:ext cx="1806691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67E2E61-9BE5-5649-99DC-7C7BF7F34509}"/>
              </a:ext>
            </a:extLst>
          </p:cNvPr>
          <p:cNvCxnSpPr>
            <a:cxnSpLocks/>
          </p:cNvCxnSpPr>
          <p:nvPr/>
        </p:nvCxnSpPr>
        <p:spPr>
          <a:xfrm>
            <a:off x="2351206" y="5334772"/>
            <a:ext cx="13295407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D3C712A1-7B64-DE4F-A0F2-B06D91CD085D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87903" y="5855717"/>
            <a:ext cx="1581891" cy="1581891"/>
          </a:xfrm>
          <a:prstGeom prst="rect">
            <a:avLst/>
          </a:prstGeom>
          <a:solidFill>
            <a:srgbClr val="237AB2"/>
          </a:solidFill>
          <a:ln>
            <a:noFill/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052A693-C3E1-F84F-86DC-B53D001F7426}"/>
              </a:ext>
            </a:extLst>
          </p:cNvPr>
          <p:cNvSpPr txBox="1"/>
          <p:nvPr/>
        </p:nvSpPr>
        <p:spPr>
          <a:xfrm>
            <a:off x="11096811" y="7699049"/>
            <a:ext cx="20970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P2P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Distribution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3144694C-3485-564F-B8F0-FCD30838560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813052" y="5815312"/>
            <a:ext cx="1422393" cy="14223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305FC1B-7894-EE47-A6CD-44E6FA6480A8}"/>
              </a:ext>
            </a:extLst>
          </p:cNvPr>
          <p:cNvSpPr txBox="1"/>
          <p:nvPr/>
        </p:nvSpPr>
        <p:spPr>
          <a:xfrm>
            <a:off x="13406569" y="7391273"/>
            <a:ext cx="2589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Repository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Beyond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image/Helm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with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git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3AE9558-F725-7245-9CF3-7425BCA233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97447" y="2658131"/>
            <a:ext cx="1642622" cy="95378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F9A33BDE-50E0-ED49-B4FE-BCF463CF42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790622" y="2412610"/>
            <a:ext cx="1444823" cy="1444823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107E5F1-B546-5449-8C51-4944E2F837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092234" y="2424517"/>
            <a:ext cx="1444691" cy="142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020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CF128F-A444-264D-BB81-7427779B288F}"/>
              </a:ext>
            </a:extLst>
          </p:cNvPr>
          <p:cNvSpPr txBox="1"/>
          <p:nvPr/>
        </p:nvSpPr>
        <p:spPr>
          <a:xfrm>
            <a:off x="7173913" y="3678297"/>
            <a:ext cx="64347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Georgia" panose="02040502050405020303" pitchFamily="18" charset="0"/>
              </a:rPr>
              <a:t>Harbor Community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24E672D-0CA5-2A4A-91D5-67CEFAF30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6351868" y="3640274"/>
            <a:ext cx="822045" cy="8690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AB536F-F2BE-5D41-A30E-C269A86C3709}"/>
              </a:ext>
            </a:extLst>
          </p:cNvPr>
          <p:cNvCxnSpPr>
            <a:cxnSpLocks/>
          </p:cNvCxnSpPr>
          <p:nvPr/>
        </p:nvCxnSpPr>
        <p:spPr>
          <a:xfrm>
            <a:off x="7317993" y="4509294"/>
            <a:ext cx="6097970" cy="0"/>
          </a:xfrm>
          <a:prstGeom prst="line">
            <a:avLst/>
          </a:prstGeom>
          <a:ln w="152400">
            <a:solidFill>
              <a:srgbClr val="199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7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65">
            <a:extLst>
              <a:ext uri="{FF2B5EF4-FFF2-40B4-BE49-F238E27FC236}">
                <a16:creationId xmlns:a16="http://schemas.microsoft.com/office/drawing/2014/main" id="{54C5664F-9D17-C94A-B556-74C3B865A444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4503840" y="1604223"/>
            <a:ext cx="7026070" cy="21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068EE7-9E89-E84F-AC59-A9D5DAA5E7C7}"/>
              </a:ext>
            </a:extLst>
          </p:cNvPr>
          <p:cNvSpPr/>
          <p:nvPr/>
        </p:nvSpPr>
        <p:spPr>
          <a:xfrm>
            <a:off x="0" y="4509294"/>
            <a:ext cx="160337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286344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We’re trying to build an </a:t>
            </a:r>
            <a:r>
              <a:rPr lang="en-US" altLang="zh-CN" sz="40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0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fair</a:t>
            </a:r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40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transparent</a:t>
            </a:r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zh-CN" sz="40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self-government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community</a:t>
            </a:r>
            <a:endParaRPr lang="en-US" sz="40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6459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AA35-746E-6948-B624-2636476BD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Community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4F5C6-2730-3C40-8ECB-DB34121869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659898" y="2986933"/>
            <a:ext cx="1927364" cy="1927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D21691-50F1-D248-A143-1D0760A07FB9}"/>
              </a:ext>
            </a:extLst>
          </p:cNvPr>
          <p:cNvSpPr txBox="1"/>
          <p:nvPr/>
        </p:nvSpPr>
        <p:spPr>
          <a:xfrm>
            <a:off x="2993164" y="5055826"/>
            <a:ext cx="1109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37AB2"/>
                </a:solidFill>
                <a:latin typeface="Georgia" panose="02040502050405020303" pitchFamily="18" charset="0"/>
              </a:rPr>
              <a:t>Stars</a:t>
            </a:r>
            <a:endParaRPr lang="en-US" sz="32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3B51D8E-980E-E343-BFDE-68BDF845BA5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800000">
            <a:off x="6660864" y="2986933"/>
            <a:ext cx="1927365" cy="1927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917DC-0672-3B46-A8C7-6D39F121FB94}"/>
              </a:ext>
            </a:extLst>
          </p:cNvPr>
          <p:cNvSpPr txBox="1"/>
          <p:nvPr/>
        </p:nvSpPr>
        <p:spPr>
          <a:xfrm>
            <a:off x="7238729" y="5055826"/>
            <a:ext cx="1217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37AB2"/>
                </a:solidFill>
                <a:latin typeface="Georgia" panose="02040502050405020303" pitchFamily="18" charset="0"/>
              </a:rPr>
              <a:t>Forks</a:t>
            </a:r>
            <a:endParaRPr lang="en-US" sz="32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5F093A08-5DD1-654C-A6D9-454A9465CB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90" t="36705" r="38590" b="36033"/>
          <a:stretch/>
        </p:blipFill>
        <p:spPr>
          <a:xfrm>
            <a:off x="11246349" y="3270264"/>
            <a:ext cx="2278024" cy="13607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7007B2-7C1A-D14B-9068-D1D9F5D0BC94}"/>
              </a:ext>
            </a:extLst>
          </p:cNvPr>
          <p:cNvSpPr txBox="1"/>
          <p:nvPr/>
        </p:nvSpPr>
        <p:spPr>
          <a:xfrm>
            <a:off x="11469084" y="505582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237AB2"/>
                </a:solidFill>
                <a:latin typeface="Georgia" panose="02040502050405020303" pitchFamily="18" charset="0"/>
              </a:rPr>
              <a:t>Commits</a:t>
            </a:r>
            <a:endParaRPr lang="en-US" sz="32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B3CDA6-0C77-804F-8C30-9078F82877B9}"/>
              </a:ext>
            </a:extLst>
          </p:cNvPr>
          <p:cNvCxnSpPr/>
          <p:nvPr/>
        </p:nvCxnSpPr>
        <p:spPr>
          <a:xfrm>
            <a:off x="2659898" y="5769063"/>
            <a:ext cx="176166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038D005-06A3-604E-8544-C025785A0E30}"/>
              </a:ext>
            </a:extLst>
          </p:cNvPr>
          <p:cNvCxnSpPr/>
          <p:nvPr/>
        </p:nvCxnSpPr>
        <p:spPr>
          <a:xfrm>
            <a:off x="6966398" y="5769063"/>
            <a:ext cx="1761663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304935-6FCC-3340-9440-814057F6245C}"/>
              </a:ext>
            </a:extLst>
          </p:cNvPr>
          <p:cNvCxnSpPr>
            <a:cxnSpLocks/>
          </p:cNvCxnSpPr>
          <p:nvPr/>
        </p:nvCxnSpPr>
        <p:spPr>
          <a:xfrm>
            <a:off x="11469084" y="5769063"/>
            <a:ext cx="208880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161F8D-50DA-D341-AE49-73D9B8280DA4}"/>
              </a:ext>
            </a:extLst>
          </p:cNvPr>
          <p:cNvSpPr txBox="1"/>
          <p:nvPr/>
        </p:nvSpPr>
        <p:spPr>
          <a:xfrm>
            <a:off x="2659898" y="5897526"/>
            <a:ext cx="2127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7900+</a:t>
            </a:r>
            <a:endParaRPr lang="en-US" sz="5400" b="1" dirty="0">
              <a:solidFill>
                <a:srgbClr val="237A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7EC801-A86E-3643-9EB9-B9E4E6CAD60F}"/>
              </a:ext>
            </a:extLst>
          </p:cNvPr>
          <p:cNvSpPr txBox="1"/>
          <p:nvPr/>
        </p:nvSpPr>
        <p:spPr>
          <a:xfrm>
            <a:off x="6783476" y="5897526"/>
            <a:ext cx="2127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2200+</a:t>
            </a:r>
            <a:endParaRPr lang="en-US" sz="5400" b="1" dirty="0">
              <a:solidFill>
                <a:srgbClr val="237A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57044F-094C-214A-8B04-EB6426C12FA6}"/>
              </a:ext>
            </a:extLst>
          </p:cNvPr>
          <p:cNvSpPr txBox="1"/>
          <p:nvPr/>
        </p:nvSpPr>
        <p:spPr>
          <a:xfrm>
            <a:off x="11321607" y="5897526"/>
            <a:ext cx="2127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6700+</a:t>
            </a:r>
            <a:endParaRPr lang="en-US" sz="5400" b="1" dirty="0">
              <a:solidFill>
                <a:srgbClr val="237A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6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0A6D-E42D-4242-9DE7-07EC6E9E5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Harbor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Partners</a:t>
            </a:r>
            <a:r>
              <a:rPr lang="zh-CN" altLang="en-US" dirty="0"/>
              <a:t> </a:t>
            </a:r>
            <a:r>
              <a:rPr lang="en-US" altLang="zh-CN" dirty="0"/>
              <a:t>(selected)</a:t>
            </a:r>
            <a:endParaRPr lang="en-US" dirty="0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66CE2965-1E57-DA44-97F1-3C5C8FD7E55E}"/>
              </a:ext>
            </a:extLst>
          </p:cNvPr>
          <p:cNvSpPr/>
          <p:nvPr/>
        </p:nvSpPr>
        <p:spPr>
          <a:xfrm>
            <a:off x="6634663" y="3276732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230F3FFD-8EA6-3A4E-AC7F-BD6D2CE4CA11}"/>
              </a:ext>
            </a:extLst>
          </p:cNvPr>
          <p:cNvSpPr/>
          <p:nvPr/>
        </p:nvSpPr>
        <p:spPr>
          <a:xfrm>
            <a:off x="7932237" y="4000025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EDDA98A-E7FD-4347-BA1D-D38663DE9387}"/>
              </a:ext>
            </a:extLst>
          </p:cNvPr>
          <p:cNvSpPr/>
          <p:nvPr/>
        </p:nvSpPr>
        <p:spPr>
          <a:xfrm>
            <a:off x="7932237" y="5446611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6F2C2F4-74A7-8D4F-8901-AD5DCD09E6C8}"/>
              </a:ext>
            </a:extLst>
          </p:cNvPr>
          <p:cNvSpPr/>
          <p:nvPr/>
        </p:nvSpPr>
        <p:spPr>
          <a:xfrm>
            <a:off x="6634663" y="6169903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A8EA37E4-702B-9E40-ABCF-E9B64E475C50}"/>
              </a:ext>
            </a:extLst>
          </p:cNvPr>
          <p:cNvSpPr/>
          <p:nvPr/>
        </p:nvSpPr>
        <p:spPr>
          <a:xfrm>
            <a:off x="5337089" y="5446611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514F82E7-320B-0E41-866A-B14B0E0F70D2}"/>
              </a:ext>
            </a:extLst>
          </p:cNvPr>
          <p:cNvSpPr/>
          <p:nvPr/>
        </p:nvSpPr>
        <p:spPr>
          <a:xfrm>
            <a:off x="5337089" y="4000025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91496FE-C441-F345-8E96-D35DAEEBB3E0}"/>
              </a:ext>
            </a:extLst>
          </p:cNvPr>
          <p:cNvSpPr/>
          <p:nvPr/>
        </p:nvSpPr>
        <p:spPr>
          <a:xfrm>
            <a:off x="9229811" y="4723318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F4D74A30-C562-BD4F-A9CF-13D0FD9B5363}"/>
              </a:ext>
            </a:extLst>
          </p:cNvPr>
          <p:cNvSpPr/>
          <p:nvPr/>
        </p:nvSpPr>
        <p:spPr>
          <a:xfrm>
            <a:off x="4039515" y="4746421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DE93E705-283B-F546-839D-5B3499F3268F}"/>
              </a:ext>
            </a:extLst>
          </p:cNvPr>
          <p:cNvSpPr/>
          <p:nvPr/>
        </p:nvSpPr>
        <p:spPr>
          <a:xfrm>
            <a:off x="5337089" y="6899596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3586C9D-ADA7-4A41-8C6D-4B76851566F1}"/>
              </a:ext>
            </a:extLst>
          </p:cNvPr>
          <p:cNvSpPr/>
          <p:nvPr/>
        </p:nvSpPr>
        <p:spPr>
          <a:xfrm>
            <a:off x="7932237" y="6899596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141DEA-E636-7F4D-B914-7FBA94115D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9033" y="3829622"/>
            <a:ext cx="1324384" cy="420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313A14-F201-974B-8B56-5FF6E0CE4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3417" y="4256849"/>
            <a:ext cx="1271659" cy="6499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5E6F6-713B-8D4C-8BBF-3FFF2E2B9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62769" y="5245700"/>
            <a:ext cx="1388328" cy="4114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56A913-B14E-6941-B7CA-E3B1E98D2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30727" y="5873407"/>
            <a:ext cx="1232042" cy="4430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EBEB22D-DFDA-9543-A44E-0054D40806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5602" y="6366064"/>
            <a:ext cx="956160" cy="956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5E1652B-3298-474A-B378-FF9C74017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2006" y="5912398"/>
            <a:ext cx="1293126" cy="5150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2FF492-F8E9-DF4E-97AE-82FBAA7763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5441" y="4420852"/>
            <a:ext cx="1400401" cy="5212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1CF4A9-C297-014C-AE81-B1B2173F4C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6268" y="5235353"/>
            <a:ext cx="1327132" cy="4300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B76E75A-CB6E-8841-9A91-B0D2EA66C6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7087" y="7493237"/>
            <a:ext cx="1478043" cy="2593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C42552-04EC-B94A-8745-34047ABAF6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784" y="7433013"/>
            <a:ext cx="1334983" cy="379873"/>
          </a:xfrm>
          <a:prstGeom prst="rect">
            <a:avLst/>
          </a:prstGeom>
        </p:spPr>
      </p:pic>
      <p:sp>
        <p:nvSpPr>
          <p:cNvPr id="23" name="Hexagon 22">
            <a:extLst>
              <a:ext uri="{FF2B5EF4-FFF2-40B4-BE49-F238E27FC236}">
                <a16:creationId xmlns:a16="http://schemas.microsoft.com/office/drawing/2014/main" id="{3E0C6605-DFB5-734B-9D95-9E0311E28C5F}"/>
              </a:ext>
            </a:extLst>
          </p:cNvPr>
          <p:cNvSpPr/>
          <p:nvPr/>
        </p:nvSpPr>
        <p:spPr>
          <a:xfrm>
            <a:off x="4048370" y="6193006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D761EFA8-209B-3949-9ED2-E8C6242047F9}"/>
              </a:ext>
            </a:extLst>
          </p:cNvPr>
          <p:cNvSpPr/>
          <p:nvPr/>
        </p:nvSpPr>
        <p:spPr>
          <a:xfrm>
            <a:off x="9229811" y="6176305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B7F20E6B-BFCD-B446-AD7E-CCC3ED4DEB01}"/>
              </a:ext>
            </a:extLst>
          </p:cNvPr>
          <p:cNvSpPr/>
          <p:nvPr/>
        </p:nvSpPr>
        <p:spPr>
          <a:xfrm>
            <a:off x="9229811" y="3300322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637B1AB7-6478-4344-82B9-4A0F23A74E1A}"/>
              </a:ext>
            </a:extLst>
          </p:cNvPr>
          <p:cNvSpPr/>
          <p:nvPr/>
        </p:nvSpPr>
        <p:spPr>
          <a:xfrm>
            <a:off x="10527385" y="4023614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7FCB27-E697-4F49-A8C8-60F9D72ED70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340" y="6637890"/>
            <a:ext cx="857749" cy="41250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29F7F92-9B64-5E44-8425-E5ABB4975B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944" y="6472910"/>
            <a:ext cx="1037976" cy="7424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35591CE-38DC-2945-B9B9-320605F4CFA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7945" y="3790196"/>
            <a:ext cx="1168341" cy="488505"/>
          </a:xfrm>
          <a:prstGeom prst="rect">
            <a:avLst/>
          </a:prstGeom>
        </p:spPr>
      </p:pic>
      <p:sp>
        <p:nvSpPr>
          <p:cNvPr id="30" name="Hexagon 29">
            <a:extLst>
              <a:ext uri="{FF2B5EF4-FFF2-40B4-BE49-F238E27FC236}">
                <a16:creationId xmlns:a16="http://schemas.microsoft.com/office/drawing/2014/main" id="{A13A4F91-7932-7C4B-BC51-933C9EA8F249}"/>
              </a:ext>
            </a:extLst>
          </p:cNvPr>
          <p:cNvSpPr/>
          <p:nvPr/>
        </p:nvSpPr>
        <p:spPr>
          <a:xfrm>
            <a:off x="4015420" y="3293435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1" name="Hexagon 30">
            <a:extLst>
              <a:ext uri="{FF2B5EF4-FFF2-40B4-BE49-F238E27FC236}">
                <a16:creationId xmlns:a16="http://schemas.microsoft.com/office/drawing/2014/main" id="{052BC098-473A-614B-98C3-496AF4321FCA}"/>
              </a:ext>
            </a:extLst>
          </p:cNvPr>
          <p:cNvSpPr/>
          <p:nvPr/>
        </p:nvSpPr>
        <p:spPr>
          <a:xfrm>
            <a:off x="10527385" y="5467204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3E0FB96D-D427-7F4F-85CC-F02F498CA411}"/>
              </a:ext>
            </a:extLst>
          </p:cNvPr>
          <p:cNvSpPr/>
          <p:nvPr/>
        </p:nvSpPr>
        <p:spPr>
          <a:xfrm>
            <a:off x="10527385" y="6878950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3" name="Hexagon 32">
            <a:extLst>
              <a:ext uri="{FF2B5EF4-FFF2-40B4-BE49-F238E27FC236}">
                <a16:creationId xmlns:a16="http://schemas.microsoft.com/office/drawing/2014/main" id="{07784FC5-56F5-C840-9C88-8ED3286DE0DF}"/>
              </a:ext>
            </a:extLst>
          </p:cNvPr>
          <p:cNvSpPr/>
          <p:nvPr/>
        </p:nvSpPr>
        <p:spPr>
          <a:xfrm>
            <a:off x="2728499" y="4039829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93DCD571-ECFD-2545-8728-4D3D4B5454E0}"/>
              </a:ext>
            </a:extLst>
          </p:cNvPr>
          <p:cNvSpPr/>
          <p:nvPr/>
        </p:nvSpPr>
        <p:spPr>
          <a:xfrm>
            <a:off x="2728499" y="5479338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09CA395-AEA7-EA49-B206-E247AB4FB1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2699" y="5972763"/>
            <a:ext cx="1227408" cy="34367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D0EA917-1C33-5241-BCF8-10A67A7EA33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7850" y="7135129"/>
            <a:ext cx="924326" cy="8390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0B2145E-E6E7-C94C-B169-D96D5C08F8C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382" y="4552521"/>
            <a:ext cx="1473639" cy="3878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93EA522-FA5A-0246-9F1C-3A930C9A35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217" y="3623862"/>
            <a:ext cx="780445" cy="6603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8A48747-2E0E-8F47-8511-C71B3E6088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309" y="5984423"/>
            <a:ext cx="1435112" cy="372452"/>
          </a:xfrm>
          <a:prstGeom prst="rect">
            <a:avLst/>
          </a:prstGeom>
        </p:spPr>
      </p:pic>
      <p:sp>
        <p:nvSpPr>
          <p:cNvPr id="40" name="Hexagon 39">
            <a:extLst>
              <a:ext uri="{FF2B5EF4-FFF2-40B4-BE49-F238E27FC236}">
                <a16:creationId xmlns:a16="http://schemas.microsoft.com/office/drawing/2014/main" id="{4151F00B-72D0-6747-929F-F86E917D8EE5}"/>
              </a:ext>
            </a:extLst>
          </p:cNvPr>
          <p:cNvSpPr/>
          <p:nvPr/>
        </p:nvSpPr>
        <p:spPr>
          <a:xfrm>
            <a:off x="6634663" y="4723318"/>
            <a:ext cx="1678039" cy="1446586"/>
          </a:xfrm>
          <a:prstGeom prst="hexagon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1" name="Shape 65">
            <a:extLst>
              <a:ext uri="{FF2B5EF4-FFF2-40B4-BE49-F238E27FC236}">
                <a16:creationId xmlns:a16="http://schemas.microsoft.com/office/drawing/2014/main" id="{74D740DA-DD42-124B-93AF-1DC887822DE2}"/>
              </a:ext>
            </a:extLst>
          </p:cNvPr>
          <p:cNvPicPr preferRelativeResize="0"/>
          <p:nvPr/>
        </p:nvPicPr>
        <p:blipFill rotWithShape="1">
          <a:blip r:embed="rId21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30490" y="4890486"/>
            <a:ext cx="1086385" cy="113288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Hexagon 41">
            <a:extLst>
              <a:ext uri="{FF2B5EF4-FFF2-40B4-BE49-F238E27FC236}">
                <a16:creationId xmlns:a16="http://schemas.microsoft.com/office/drawing/2014/main" id="{1A52D4C5-F928-B04F-962F-5ADEB256C1C4}"/>
              </a:ext>
            </a:extLst>
          </p:cNvPr>
          <p:cNvSpPr/>
          <p:nvPr/>
        </p:nvSpPr>
        <p:spPr>
          <a:xfrm>
            <a:off x="7945679" y="2560648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200" b="1" dirty="0">
                <a:solidFill>
                  <a:schemeClr val="bg1"/>
                </a:solidFill>
              </a:rPr>
              <a:t>x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402C80D-6296-9A49-927D-4F0E01C2E40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982880" y="3064168"/>
            <a:ext cx="1603637" cy="47382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170016C-82B3-234B-B7CD-399960D632E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43542" y="4152184"/>
            <a:ext cx="1045722" cy="1045722"/>
          </a:xfrm>
          <a:prstGeom prst="rect">
            <a:avLst/>
          </a:prstGeom>
        </p:spPr>
      </p:pic>
      <p:sp>
        <p:nvSpPr>
          <p:cNvPr id="45" name="Hexagon 44">
            <a:extLst>
              <a:ext uri="{FF2B5EF4-FFF2-40B4-BE49-F238E27FC236}">
                <a16:creationId xmlns:a16="http://schemas.microsoft.com/office/drawing/2014/main" id="{27A03876-CBE0-9E48-B3D0-F945C70BF6A1}"/>
              </a:ext>
            </a:extLst>
          </p:cNvPr>
          <p:cNvSpPr/>
          <p:nvPr/>
        </p:nvSpPr>
        <p:spPr>
          <a:xfrm>
            <a:off x="5337430" y="2566918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D9E2D9D-C1C3-984E-B2F6-09EAD0026BE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280907" y="3115491"/>
            <a:ext cx="1790400" cy="336903"/>
          </a:xfrm>
          <a:prstGeom prst="rect">
            <a:avLst/>
          </a:prstGeom>
        </p:spPr>
      </p:pic>
      <p:sp>
        <p:nvSpPr>
          <p:cNvPr id="47" name="Hexagon 46">
            <a:extLst>
              <a:ext uri="{FF2B5EF4-FFF2-40B4-BE49-F238E27FC236}">
                <a16:creationId xmlns:a16="http://schemas.microsoft.com/office/drawing/2014/main" id="{2A16294F-B012-674D-B905-EDD308C9D48E}"/>
              </a:ext>
            </a:extLst>
          </p:cNvPr>
          <p:cNvSpPr/>
          <p:nvPr/>
        </p:nvSpPr>
        <p:spPr>
          <a:xfrm>
            <a:off x="10527385" y="2567639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CFF18DF4-DB01-934A-B21A-E5B881BF8A1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60355" y="3087501"/>
            <a:ext cx="1270000" cy="438150"/>
          </a:xfrm>
          <a:prstGeom prst="rect">
            <a:avLst/>
          </a:prstGeom>
        </p:spPr>
      </p:pic>
      <p:sp>
        <p:nvSpPr>
          <p:cNvPr id="49" name="Hexagon 48">
            <a:extLst>
              <a:ext uri="{FF2B5EF4-FFF2-40B4-BE49-F238E27FC236}">
                <a16:creationId xmlns:a16="http://schemas.microsoft.com/office/drawing/2014/main" id="{9CDC6B63-273A-594D-84DC-AB19E49910B2}"/>
              </a:ext>
            </a:extLst>
          </p:cNvPr>
          <p:cNvSpPr/>
          <p:nvPr/>
        </p:nvSpPr>
        <p:spPr>
          <a:xfrm>
            <a:off x="2722355" y="2590355"/>
            <a:ext cx="1678039" cy="1446586"/>
          </a:xfrm>
          <a:prstGeom prst="hexagon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30F5115-D27B-CA43-8031-EE741C7DF81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02176" y="3103994"/>
            <a:ext cx="1061439" cy="39803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2CE6216-7326-E449-86F1-DFEB860CAF99}"/>
              </a:ext>
            </a:extLst>
          </p:cNvPr>
          <p:cNvSpPr txBox="1"/>
          <p:nvPr/>
        </p:nvSpPr>
        <p:spPr>
          <a:xfrm>
            <a:off x="10633156" y="8619814"/>
            <a:ext cx="5344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Georgia" panose="02040502050405020303" pitchFamily="18" charset="0"/>
              </a:rPr>
              <a:t>Source:</a:t>
            </a:r>
            <a:r>
              <a:rPr lang="zh-CN" altLang="en-US" sz="1200" dirty="0">
                <a:latin typeface="Georgia" panose="02040502050405020303" pitchFamily="18" charset="0"/>
              </a:rPr>
              <a:t> </a:t>
            </a:r>
            <a:r>
              <a:rPr lang="en-US" sz="1200" dirty="0">
                <a:latin typeface="Georgia" panose="02040502050405020303" pitchFamily="18" charset="0"/>
                <a:hlinkClick r:id="rId27"/>
              </a:rPr>
              <a:t>https://github.com/goharbor/harbor/blob/master/ADOPTERS.md</a:t>
            </a:r>
            <a:endParaRPr lang="en-US" sz="12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369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DE34B-E471-594D-8590-527319381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47" y="-10329"/>
            <a:ext cx="13829109" cy="1743177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sky&#10;&#10;Description automatically generated">
            <a:extLst>
              <a:ext uri="{FF2B5EF4-FFF2-40B4-BE49-F238E27FC236}">
                <a16:creationId xmlns:a16="http://schemas.microsoft.com/office/drawing/2014/main" id="{48CD47F1-AF8B-D84F-A4F2-FEF226EE5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6033750" cy="90185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C0E774-D7F1-4D4A-A2EA-3D867774D3D4}"/>
              </a:ext>
            </a:extLst>
          </p:cNvPr>
          <p:cNvSpPr txBox="1"/>
          <p:nvPr/>
        </p:nvSpPr>
        <p:spPr>
          <a:xfrm>
            <a:off x="3129964" y="4137285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USA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AE805-FE5A-7E45-9DA6-8A08C9B68145}"/>
              </a:ext>
            </a:extLst>
          </p:cNvPr>
          <p:cNvSpPr txBox="1"/>
          <p:nvPr/>
        </p:nvSpPr>
        <p:spPr>
          <a:xfrm>
            <a:off x="11558547" y="4215356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China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C2C2CA-65D7-0D4B-9333-EF3564B38234}"/>
              </a:ext>
            </a:extLst>
          </p:cNvPr>
          <p:cNvSpPr txBox="1"/>
          <p:nvPr/>
        </p:nvSpPr>
        <p:spPr>
          <a:xfrm>
            <a:off x="12645829" y="6921965"/>
            <a:ext cx="10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Australia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E5FFA01-8DF9-474F-BE1E-F89349439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1549" y="3548143"/>
            <a:ext cx="747853" cy="7478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AB8C6-8D12-B84E-B8FB-6990AE0439E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89778" y="3537271"/>
            <a:ext cx="747853" cy="747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292F7-F765-764D-AA00-AC461C7A6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9333" y="3465505"/>
            <a:ext cx="747853" cy="7478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F39BF-F1D7-3B43-B617-C904CDABFA5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27562" y="3454633"/>
            <a:ext cx="747853" cy="7478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FC86FF-774C-5449-B1C0-014722B491A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755551" y="6286237"/>
            <a:ext cx="747853" cy="7478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A6A4D2-9648-5747-8AA7-4811E053FC8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5519" y="2836273"/>
            <a:ext cx="747853" cy="7478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BC3AF6-05EF-934E-B1F0-9F8C4C16668B}"/>
              </a:ext>
            </a:extLst>
          </p:cNvPr>
          <p:cNvSpPr txBox="1"/>
          <p:nvPr/>
        </p:nvSpPr>
        <p:spPr>
          <a:xfrm>
            <a:off x="7901067" y="4227959"/>
            <a:ext cx="5998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Italy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3FD8DE2-599E-324B-A8F9-C6F59E358B3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27063" y="3572236"/>
            <a:ext cx="747853" cy="7478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FF9345-5B1E-0C46-85A2-7C4813E12A59}"/>
              </a:ext>
            </a:extLst>
          </p:cNvPr>
          <p:cNvSpPr txBox="1"/>
          <p:nvPr/>
        </p:nvSpPr>
        <p:spPr>
          <a:xfrm>
            <a:off x="7063264" y="4191122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Spain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D1750A-DF2C-3345-942B-D820A2028C5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1147" y="3569604"/>
            <a:ext cx="747853" cy="7478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6C9D5B6-B8DF-7949-84CF-76DCF47A3CAC}"/>
              </a:ext>
            </a:extLst>
          </p:cNvPr>
          <p:cNvSpPr txBox="1"/>
          <p:nvPr/>
        </p:nvSpPr>
        <p:spPr>
          <a:xfrm>
            <a:off x="7460364" y="3741142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France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5A3504-1D35-DA4E-BCA3-818150BA2D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38458" y="3126028"/>
            <a:ext cx="747853" cy="7478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9682210-C3C1-3645-BC52-B5314C9917A0}"/>
              </a:ext>
            </a:extLst>
          </p:cNvPr>
          <p:cNvSpPr txBox="1"/>
          <p:nvPr/>
        </p:nvSpPr>
        <p:spPr>
          <a:xfrm>
            <a:off x="11389649" y="6090205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Singapore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15770E1-6DFC-B649-94C6-3CB4BF2C4E9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558547" y="5447325"/>
            <a:ext cx="747853" cy="74785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E89268-C7D3-FF45-9563-8767904806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705556" y="4691348"/>
            <a:ext cx="747853" cy="74785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494786-BF5E-0045-A0CD-FE4BA03E61E1}"/>
              </a:ext>
            </a:extLst>
          </p:cNvPr>
          <p:cNvSpPr txBox="1"/>
          <p:nvPr/>
        </p:nvSpPr>
        <p:spPr>
          <a:xfrm>
            <a:off x="11619281" y="5322426"/>
            <a:ext cx="9589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Vietnam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6CAAF93-C423-7A49-BAFB-B35789F71A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48161" y="4985979"/>
            <a:ext cx="747853" cy="74785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58B773C-7BB5-7242-8B27-780B470CE074}"/>
              </a:ext>
            </a:extLst>
          </p:cNvPr>
          <p:cNvSpPr txBox="1"/>
          <p:nvPr/>
        </p:nvSpPr>
        <p:spPr>
          <a:xfrm>
            <a:off x="4216179" y="5615701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Nicaragua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28A3717-1A6D-B445-ACFD-56A43580A3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9282" y="2548670"/>
            <a:ext cx="747853" cy="74785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4C3B09-71AA-B744-81BF-45FA927D9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42" y="5368569"/>
            <a:ext cx="747853" cy="7478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486638C-0FCB-EE48-A51B-A547F2C61E87}"/>
              </a:ext>
            </a:extLst>
          </p:cNvPr>
          <p:cNvSpPr txBox="1"/>
          <p:nvPr/>
        </p:nvSpPr>
        <p:spPr>
          <a:xfrm>
            <a:off x="898258" y="5506357"/>
            <a:ext cx="2274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Maintainers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720E96F-0C97-8A41-ADF4-05D48ED0267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72322" y="7011704"/>
            <a:ext cx="747853" cy="74785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BE1577-7CD7-1C45-9069-E2BF8320602E}"/>
              </a:ext>
            </a:extLst>
          </p:cNvPr>
          <p:cNvSpPr txBox="1"/>
          <p:nvPr/>
        </p:nvSpPr>
        <p:spPr>
          <a:xfrm>
            <a:off x="898258" y="7206287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126</a:t>
            </a:r>
            <a:r>
              <a:rPr lang="zh-CN" altLang="en-US" sz="2000" b="1" dirty="0">
                <a:latin typeface="Georgia" panose="02040502050405020303" pitchFamily="18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Contributors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B3CB298-2296-AB41-9206-DAD13667FDFA}"/>
              </a:ext>
            </a:extLst>
          </p:cNvPr>
          <p:cNvCxnSpPr/>
          <p:nvPr/>
        </p:nvCxnSpPr>
        <p:spPr>
          <a:xfrm>
            <a:off x="419649" y="7909428"/>
            <a:ext cx="308549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CEE379-793D-4241-A6D4-C79F4E49C9D5}"/>
              </a:ext>
            </a:extLst>
          </p:cNvPr>
          <p:cNvSpPr txBox="1"/>
          <p:nvPr/>
        </p:nvSpPr>
        <p:spPr>
          <a:xfrm>
            <a:off x="898258" y="7939478"/>
            <a:ext cx="242406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65+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Companies</a:t>
            </a:r>
          </a:p>
          <a:p>
            <a:r>
              <a:rPr lang="en-US" altLang="zh-CN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36+</a:t>
            </a:r>
            <a:r>
              <a:rPr lang="zh-CN" altLang="en-US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Countries</a:t>
            </a:r>
            <a:endParaRPr lang="en-US" sz="2000" b="1" dirty="0"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C549FB-9043-144C-9A9C-93EC54924084}"/>
              </a:ext>
            </a:extLst>
          </p:cNvPr>
          <p:cNvSpPr txBox="1"/>
          <p:nvPr/>
        </p:nvSpPr>
        <p:spPr>
          <a:xfrm>
            <a:off x="10474114" y="4965401"/>
            <a:ext cx="670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India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23FF794-F548-BB42-8941-F086E34C16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00110" y="4309678"/>
            <a:ext cx="747853" cy="74785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5729B1D-7726-154B-BF85-DB8E7581179C}"/>
              </a:ext>
            </a:extLst>
          </p:cNvPr>
          <p:cNvSpPr txBox="1"/>
          <p:nvPr/>
        </p:nvSpPr>
        <p:spPr>
          <a:xfrm>
            <a:off x="2219274" y="2780705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Canada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403DCDE-1008-9F4B-A4C0-A206D10A639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16872" y="2098053"/>
            <a:ext cx="747853" cy="74785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103650E-9D2D-C644-8E64-72B7285385A4}"/>
              </a:ext>
            </a:extLst>
          </p:cNvPr>
          <p:cNvSpPr txBox="1"/>
          <p:nvPr/>
        </p:nvSpPr>
        <p:spPr>
          <a:xfrm>
            <a:off x="7161710" y="3319662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UK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3C4B838-ACCD-2F4A-A8B9-64BAB65E4D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3063" y="2651226"/>
            <a:ext cx="747853" cy="7478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9E19E2F-3393-7946-BBD4-3715681CE38C}"/>
              </a:ext>
            </a:extLst>
          </p:cNvPr>
          <p:cNvSpPr txBox="1"/>
          <p:nvPr/>
        </p:nvSpPr>
        <p:spPr>
          <a:xfrm>
            <a:off x="7849662" y="2611428"/>
            <a:ext cx="889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Sweden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D49A859B-E1B6-AA43-A47D-52334FEEAC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05855" y="1971080"/>
            <a:ext cx="747853" cy="74785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601AC77-8AE6-0A43-98CB-D36D70F1A336}"/>
              </a:ext>
            </a:extLst>
          </p:cNvPr>
          <p:cNvSpPr txBox="1"/>
          <p:nvPr/>
        </p:nvSpPr>
        <p:spPr>
          <a:xfrm>
            <a:off x="7849662" y="7091544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South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Africa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771F08F-68A3-CD43-AD5B-414EA4C76A0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3929" y="6439045"/>
            <a:ext cx="747853" cy="7478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2D8458E-91A3-874B-B160-C4F4173AF17A}"/>
              </a:ext>
            </a:extLst>
          </p:cNvPr>
          <p:cNvSpPr txBox="1"/>
          <p:nvPr/>
        </p:nvSpPr>
        <p:spPr>
          <a:xfrm>
            <a:off x="7875797" y="3472001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Germany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64237A-8E41-B447-BD0E-A2E2F9AFF272}"/>
              </a:ext>
            </a:extLst>
          </p:cNvPr>
          <p:cNvSpPr txBox="1"/>
          <p:nvPr/>
        </p:nvSpPr>
        <p:spPr>
          <a:xfrm>
            <a:off x="14123682" y="7592444"/>
            <a:ext cx="1372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New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Zealand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C30BD9-772A-D44B-898C-CB526E071C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19113" y="6944932"/>
            <a:ext cx="747853" cy="7478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456AAD-D46D-DF46-8D37-60920F33312E}"/>
              </a:ext>
            </a:extLst>
          </p:cNvPr>
          <p:cNvSpPr txBox="1"/>
          <p:nvPr/>
        </p:nvSpPr>
        <p:spPr>
          <a:xfrm>
            <a:off x="12743576" y="8578510"/>
            <a:ext cx="3267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Georgia" panose="02040502050405020303" pitchFamily="18" charset="0"/>
              </a:rPr>
              <a:t>Source:</a:t>
            </a:r>
            <a:r>
              <a:rPr lang="zh-CN" altLang="en-US" sz="1400" dirty="0">
                <a:latin typeface="Georgia" panose="02040502050405020303" pitchFamily="18" charset="0"/>
              </a:rPr>
              <a:t> </a:t>
            </a:r>
            <a:r>
              <a:rPr lang="en-US" sz="1400" dirty="0">
                <a:latin typeface="Georgia" panose="02040502050405020303" pitchFamily="18" charset="0"/>
                <a:hlinkClick r:id="rId5"/>
              </a:rPr>
              <a:t>https://harbor.devstats.cncf.io</a:t>
            </a:r>
            <a:endParaRPr lang="en-US" sz="1400" dirty="0">
              <a:latin typeface="Georgia" panose="02040502050405020303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56EBA0A-622F-5D48-A415-B13876657763}"/>
              </a:ext>
            </a:extLst>
          </p:cNvPr>
          <p:cNvSpPr txBox="1"/>
          <p:nvPr/>
        </p:nvSpPr>
        <p:spPr>
          <a:xfrm>
            <a:off x="13056050" y="4417164"/>
            <a:ext cx="737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Japan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3012E1-EF5B-DF4C-8A45-62F62BFCA93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982046" y="3761441"/>
            <a:ext cx="747853" cy="74785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7AEADC6-0B31-2A44-A39B-E4B3D7B7AEB0}"/>
              </a:ext>
            </a:extLst>
          </p:cNvPr>
          <p:cNvSpPr txBox="1"/>
          <p:nvPr/>
        </p:nvSpPr>
        <p:spPr>
          <a:xfrm>
            <a:off x="12525632" y="4484282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Korea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61BE5D0-EE8A-9741-A319-F7C4804BFA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1628" y="3828559"/>
            <a:ext cx="747853" cy="747853"/>
          </a:xfrm>
          <a:prstGeom prst="rect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4595B625-E223-A349-ACAB-375C98304D66}"/>
              </a:ext>
            </a:extLst>
          </p:cNvPr>
          <p:cNvSpPr txBox="1">
            <a:spLocks/>
          </p:cNvSpPr>
          <p:nvPr/>
        </p:nvSpPr>
        <p:spPr>
          <a:xfrm>
            <a:off x="22048" y="12806"/>
            <a:ext cx="9039456" cy="1049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0243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786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Contributions</a:t>
            </a:r>
            <a:endParaRPr lang="en-US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F0721B0-7DB8-204D-866A-436BCD3ADFF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47498" y="5615701"/>
            <a:ext cx="747853" cy="747853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4D8CCDE-3DAD-164E-9243-CEA0B3739A32}"/>
              </a:ext>
            </a:extLst>
          </p:cNvPr>
          <p:cNvSpPr txBox="1"/>
          <p:nvPr/>
        </p:nvSpPr>
        <p:spPr>
          <a:xfrm>
            <a:off x="5062191" y="6259482"/>
            <a:ext cx="718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Brazil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7D8A131-9D91-2246-881A-A06FF9C891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649612" y="2159138"/>
            <a:ext cx="747853" cy="747853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351F4B-3370-E74A-BF0F-776F406F97B9}"/>
              </a:ext>
            </a:extLst>
          </p:cNvPr>
          <p:cNvSpPr txBox="1"/>
          <p:nvPr/>
        </p:nvSpPr>
        <p:spPr>
          <a:xfrm>
            <a:off x="11594390" y="2824227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Russia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0B00E0-ADA9-BD4B-8218-B17C33CD2F15}"/>
              </a:ext>
            </a:extLst>
          </p:cNvPr>
          <p:cNvSpPr txBox="1"/>
          <p:nvPr/>
        </p:nvSpPr>
        <p:spPr>
          <a:xfrm>
            <a:off x="8573899" y="3833014"/>
            <a:ext cx="920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Ukraine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640DDB3-9755-AD44-8EAD-6D5E3B12DC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1706" y="3235483"/>
            <a:ext cx="747853" cy="74785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1AFB24B-FBEA-6342-86D8-C40F075B7358}"/>
              </a:ext>
            </a:extLst>
          </p:cNvPr>
          <p:cNvSpPr txBox="1"/>
          <p:nvPr/>
        </p:nvSpPr>
        <p:spPr>
          <a:xfrm>
            <a:off x="8573980" y="3183116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Belarus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ADB0381-7E37-9747-A6E0-03A8AFE4E0A9}"/>
              </a:ext>
            </a:extLst>
          </p:cNvPr>
          <p:cNvCxnSpPr/>
          <p:nvPr/>
        </p:nvCxnSpPr>
        <p:spPr>
          <a:xfrm>
            <a:off x="434772" y="6227431"/>
            <a:ext cx="308549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4069C43A-3160-FD41-89B4-D0C9BCF09EC5}"/>
              </a:ext>
            </a:extLst>
          </p:cNvPr>
          <p:cNvSpPr txBox="1"/>
          <p:nvPr/>
        </p:nvSpPr>
        <p:spPr>
          <a:xfrm>
            <a:off x="898258" y="6246948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237A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Georgia" panose="02040502050405020303" pitchFamily="18" charset="0"/>
              </a:rPr>
              <a:t>Companies</a:t>
            </a:r>
          </a:p>
        </p:txBody>
      </p:sp>
    </p:spTree>
    <p:extLst>
      <p:ext uri="{BB962C8B-B14F-4D97-AF65-F5344CB8AC3E}">
        <p14:creationId xmlns:p14="http://schemas.microsoft.com/office/powerpoint/2010/main" val="235908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0AA1430E-1302-A64E-823C-CA208976881A}"/>
              </a:ext>
            </a:extLst>
          </p:cNvPr>
          <p:cNvGrpSpPr/>
          <p:nvPr/>
        </p:nvGrpSpPr>
        <p:grpSpPr>
          <a:xfrm>
            <a:off x="11113068" y="1917700"/>
            <a:ext cx="4551800" cy="6478823"/>
            <a:chOff x="601041" y="1922033"/>
            <a:chExt cx="4551800" cy="6478823"/>
          </a:xfrm>
        </p:grpSpPr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B5788873-28D2-7041-A4B8-06432AD8EBAE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24E3EA18-1A87-A641-A1ED-AF3311CF955C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B727AA4-A685-EB40-91AB-029491E425EA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1BA57F31-FC37-3A45-B50E-0E062A4F30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D715247-C6FB-C94F-B65C-3F6F599995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6C5C5C8-FC80-AD4A-8FA5-4A6CDC0E1F8D}"/>
              </a:ext>
            </a:extLst>
          </p:cNvPr>
          <p:cNvGrpSpPr/>
          <p:nvPr/>
        </p:nvGrpSpPr>
        <p:grpSpPr>
          <a:xfrm>
            <a:off x="5867995" y="1922032"/>
            <a:ext cx="4551800" cy="6478823"/>
            <a:chOff x="601041" y="1922033"/>
            <a:chExt cx="4551800" cy="6478823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E5573F0E-00C2-D042-BA39-0E8D8822DB9A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96C40A0-CFD2-264C-8525-E832BB441E3C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FFEB7CBD-88DC-A140-B768-00BB329D0A85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6E3E86FA-D9F8-F14E-9076-ECB1C5966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40350E9-DAB8-E445-A648-052AB91E3F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6462D7-7BE7-D64C-9B7D-4C49168E2365}"/>
              </a:ext>
            </a:extLst>
          </p:cNvPr>
          <p:cNvGrpSpPr/>
          <p:nvPr/>
        </p:nvGrpSpPr>
        <p:grpSpPr>
          <a:xfrm>
            <a:off x="458165" y="1922033"/>
            <a:ext cx="4551800" cy="6478823"/>
            <a:chOff x="601041" y="1922033"/>
            <a:chExt cx="4551800" cy="6478823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D0931731-1B10-904A-B7B7-9D5405683107}"/>
                </a:ext>
              </a:extLst>
            </p:cNvPr>
            <p:cNvSpPr/>
            <p:nvPr/>
          </p:nvSpPr>
          <p:spPr>
            <a:xfrm>
              <a:off x="601041" y="1922033"/>
              <a:ext cx="4551800" cy="6478823"/>
            </a:xfrm>
            <a:prstGeom prst="roundRect">
              <a:avLst/>
            </a:prstGeom>
            <a:ln w="76200">
              <a:solidFill>
                <a:srgbClr val="237AB2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E2CBA84-C187-D942-8E53-37AD40861665}"/>
                </a:ext>
              </a:extLst>
            </p:cNvPr>
            <p:cNvGrpSpPr/>
            <p:nvPr/>
          </p:nvGrpSpPr>
          <p:grpSpPr>
            <a:xfrm>
              <a:off x="662471" y="5042426"/>
              <a:ext cx="4444009" cy="71437"/>
              <a:chOff x="644542" y="5060355"/>
              <a:chExt cx="4444009" cy="7143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0ECF05A-B99C-AA4B-B5BF-5F1E7C49AF73}"/>
                  </a:ext>
                </a:extLst>
              </p:cNvPr>
              <p:cNvSpPr/>
              <p:nvPr/>
            </p:nvSpPr>
            <p:spPr>
              <a:xfrm rot="16200000">
                <a:off x="2801958" y="5060355"/>
                <a:ext cx="71437" cy="71437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F36F13EF-9DB5-AE4B-8E30-FA1A8D1677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4542" y="5096074"/>
                <a:ext cx="2023579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F2FF03C-4D1F-6644-B997-4D9AFBB63F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5309" y="5096075"/>
                <a:ext cx="2063242" cy="0"/>
              </a:xfrm>
              <a:prstGeom prst="line">
                <a:avLst/>
              </a:prstGeom>
              <a:ln w="19050">
                <a:solidFill>
                  <a:srgbClr val="237A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1EB3AD-CF09-E04A-8F1E-2FC5EE2B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Levels of Participation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0AA11D-8962-9B44-A4F8-99885531CE04}"/>
              </a:ext>
            </a:extLst>
          </p:cNvPr>
          <p:cNvGrpSpPr/>
          <p:nvPr/>
        </p:nvGrpSpPr>
        <p:grpSpPr>
          <a:xfrm>
            <a:off x="12367320" y="2083117"/>
            <a:ext cx="2000623" cy="2000623"/>
            <a:chOff x="10528395" y="2413047"/>
            <a:chExt cx="1270000" cy="127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87A13A-3799-9349-A5A9-3B48C79C5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528395" y="2413047"/>
              <a:ext cx="1270000" cy="1270000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2B0B011C-8011-A44A-8559-934504DF0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945907" y="3136094"/>
              <a:ext cx="434975" cy="434975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01DCEC1-191E-2D48-9E21-C7E71644BA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b="7953"/>
          <a:stretch/>
        </p:blipFill>
        <p:spPr>
          <a:xfrm>
            <a:off x="1912189" y="2241315"/>
            <a:ext cx="1627260" cy="17431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3708D48-4D63-A343-ADFB-A2D5BC01A784}"/>
              </a:ext>
            </a:extLst>
          </p:cNvPr>
          <p:cNvGrpSpPr/>
          <p:nvPr/>
        </p:nvGrpSpPr>
        <p:grpSpPr>
          <a:xfrm>
            <a:off x="7157967" y="2065887"/>
            <a:ext cx="2000623" cy="2000623"/>
            <a:chOff x="6715312" y="2335191"/>
            <a:chExt cx="2000623" cy="20006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68EC729-574E-C542-BA9C-B3856F2E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15312" y="2335191"/>
              <a:ext cx="2000623" cy="2000623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D541F14-BBFF-3743-BB37-259466D2F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373017" y="3435515"/>
              <a:ext cx="685212" cy="685212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DCE822A-CBDE-C240-A52E-42F0E49F98BE}"/>
              </a:ext>
            </a:extLst>
          </p:cNvPr>
          <p:cNvSpPr txBox="1"/>
          <p:nvPr/>
        </p:nvSpPr>
        <p:spPr>
          <a:xfrm>
            <a:off x="1854966" y="4249157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37AB2"/>
                </a:solidFill>
                <a:latin typeface="Georgia" panose="02040502050405020303" pitchFamily="18" charset="0"/>
              </a:rPr>
              <a:t>End</a:t>
            </a:r>
            <a:r>
              <a:rPr lang="zh-CN" altLang="en-US" sz="28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800" dirty="0">
                <a:solidFill>
                  <a:srgbClr val="237AB2"/>
                </a:solidFill>
                <a:latin typeface="Georgia" panose="02040502050405020303" pitchFamily="18" charset="0"/>
              </a:rPr>
              <a:t>User</a:t>
            </a:r>
            <a:endParaRPr lang="en-US" sz="28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5E0D2-5B22-BF4A-8F58-DE2E6E75345B}"/>
              </a:ext>
            </a:extLst>
          </p:cNvPr>
          <p:cNvSpPr txBox="1"/>
          <p:nvPr/>
        </p:nvSpPr>
        <p:spPr>
          <a:xfrm>
            <a:off x="7123379" y="4249157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37AB2"/>
                </a:solidFill>
                <a:latin typeface="Georgia" panose="02040502050405020303" pitchFamily="18" charset="0"/>
              </a:rPr>
              <a:t>Contributor</a:t>
            </a:r>
            <a:endParaRPr lang="en-US" sz="28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32E85E-098A-F548-A33B-57F29416F79F}"/>
              </a:ext>
            </a:extLst>
          </p:cNvPr>
          <p:cNvSpPr txBox="1"/>
          <p:nvPr/>
        </p:nvSpPr>
        <p:spPr>
          <a:xfrm>
            <a:off x="12352318" y="4249157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237AB2"/>
                </a:solidFill>
                <a:latin typeface="Georgia" panose="02040502050405020303" pitchFamily="18" charset="0"/>
              </a:rPr>
              <a:t>Maintainer</a:t>
            </a:r>
            <a:endParaRPr lang="en-US" sz="28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6CDB71-0F7E-1C42-B655-0FFE2E38E48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9552" y="5679349"/>
            <a:ext cx="1081082" cy="1081082"/>
          </a:xfrm>
          <a:prstGeom prst="rect">
            <a:avLst/>
          </a:prstGeom>
        </p:spPr>
      </p:pic>
      <p:pic>
        <p:nvPicPr>
          <p:cNvPr id="44" name="Picture 43" descr="A close up of a sign&#10;&#10;Description automatically generated">
            <a:extLst>
              <a:ext uri="{FF2B5EF4-FFF2-40B4-BE49-F238E27FC236}">
                <a16:creationId xmlns:a16="http://schemas.microsoft.com/office/drawing/2014/main" id="{CBF7DDA3-1B2C-FA47-8857-0EA8A47381A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0441" y="5652148"/>
            <a:ext cx="1135485" cy="1135485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6E55F12-37FE-1F4A-BC8D-6AECE7DAA5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25732" y="5791079"/>
            <a:ext cx="857623" cy="85762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9E0783E-55E6-9749-A1E1-BD1BABF0071E}"/>
              </a:ext>
            </a:extLst>
          </p:cNvPr>
          <p:cNvSpPr txBox="1"/>
          <p:nvPr/>
        </p:nvSpPr>
        <p:spPr>
          <a:xfrm>
            <a:off x="589552" y="6757465"/>
            <a:ext cx="1066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GitHub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Issues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D09800-CE28-B243-BFAB-3DDE57776A9A}"/>
              </a:ext>
            </a:extLst>
          </p:cNvPr>
          <p:cNvSpPr txBox="1"/>
          <p:nvPr/>
        </p:nvSpPr>
        <p:spPr>
          <a:xfrm>
            <a:off x="1864008" y="6757465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Experiences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Sharing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7E779B-E9EC-2548-9B30-87EF08A32DDB}"/>
              </a:ext>
            </a:extLst>
          </p:cNvPr>
          <p:cNvSpPr txBox="1"/>
          <p:nvPr/>
        </p:nvSpPr>
        <p:spPr>
          <a:xfrm>
            <a:off x="3379835" y="6757465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Community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Meetings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87" name="Picture 86" descr="A close up of a logo&#10;&#10;Description automatically generated">
            <a:extLst>
              <a:ext uri="{FF2B5EF4-FFF2-40B4-BE49-F238E27FC236}">
                <a16:creationId xmlns:a16="http://schemas.microsoft.com/office/drawing/2014/main" id="{B478A8B0-20C7-6F4B-885A-8748157D360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90" t="36705" r="38590" b="36033"/>
          <a:stretch/>
        </p:blipFill>
        <p:spPr>
          <a:xfrm>
            <a:off x="6490110" y="5400113"/>
            <a:ext cx="902208" cy="53890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E2D1313-3D17-7A4D-9EAA-AFAE1F89C402}"/>
              </a:ext>
            </a:extLst>
          </p:cNvPr>
          <p:cNvSpPr txBox="1"/>
          <p:nvPr/>
        </p:nvSpPr>
        <p:spPr>
          <a:xfrm>
            <a:off x="6239095" y="6088347"/>
            <a:ext cx="1515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1st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Commit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0" name="Graphic 89">
            <a:extLst>
              <a:ext uri="{FF2B5EF4-FFF2-40B4-BE49-F238E27FC236}">
                <a16:creationId xmlns:a16="http://schemas.microsoft.com/office/drawing/2014/main" id="{1041262C-55CD-DC4E-AB81-5761F10D7B6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82548" y="5189293"/>
            <a:ext cx="918529" cy="918529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710A16F-A6E2-0D43-ABB3-7A35FE75237D}"/>
              </a:ext>
            </a:extLst>
          </p:cNvPr>
          <p:cNvSpPr txBox="1"/>
          <p:nvPr/>
        </p:nvSpPr>
        <p:spPr>
          <a:xfrm>
            <a:off x="8727541" y="6139335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Fix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Bugs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D67D6401-F1D8-E146-818D-D93BF433E25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618770" y="6848057"/>
            <a:ext cx="644927" cy="721145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7B8CC8D6-040C-0445-B4FC-D5E3307CEF70}"/>
              </a:ext>
            </a:extLst>
          </p:cNvPr>
          <p:cNvSpPr txBox="1"/>
          <p:nvPr/>
        </p:nvSpPr>
        <p:spPr>
          <a:xfrm>
            <a:off x="6384032" y="7713971"/>
            <a:ext cx="120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Proposal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4D0871F7-E22F-634A-AB43-7A66F508CD82}"/>
              </a:ext>
            </a:extLst>
          </p:cNvPr>
          <p:cNvSpPr/>
          <p:nvPr/>
        </p:nvSpPr>
        <p:spPr>
          <a:xfrm rot="2551509">
            <a:off x="6865463" y="5448154"/>
            <a:ext cx="1252817" cy="373017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Contributing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endParaRPr lang="en-US" altLang="zh-CN" sz="1200" b="1" dirty="0">
              <a:latin typeface="Georgia" panose="02040502050405020303" pitchFamily="18" charset="0"/>
            </a:endParaRPr>
          </a:p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Guide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96" name="Graphic 95">
            <a:extLst>
              <a:ext uri="{FF2B5EF4-FFF2-40B4-BE49-F238E27FC236}">
                <a16:creationId xmlns:a16="http://schemas.microsoft.com/office/drawing/2014/main" id="{A3805DFC-4D22-6440-87E8-86036EF8E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18995" y="6779817"/>
            <a:ext cx="857623" cy="85762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21AA5A05-224C-A841-AB4F-58131BF9121C}"/>
              </a:ext>
            </a:extLst>
          </p:cNvPr>
          <p:cNvSpPr txBox="1"/>
          <p:nvPr/>
        </p:nvSpPr>
        <p:spPr>
          <a:xfrm>
            <a:off x="8557760" y="7693959"/>
            <a:ext cx="156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Community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Meetings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98" name="Rounded Rectangle 97">
            <a:extLst>
              <a:ext uri="{FF2B5EF4-FFF2-40B4-BE49-F238E27FC236}">
                <a16:creationId xmlns:a16="http://schemas.microsoft.com/office/drawing/2014/main" id="{E3FBF532-63A1-0E48-BF07-3BC35A6BB57D}"/>
              </a:ext>
            </a:extLst>
          </p:cNvPr>
          <p:cNvSpPr/>
          <p:nvPr/>
        </p:nvSpPr>
        <p:spPr>
          <a:xfrm rot="2411689">
            <a:off x="6587638" y="6743866"/>
            <a:ext cx="1252817" cy="373017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Governance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Model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99" name="Graphic 98">
            <a:extLst>
              <a:ext uri="{FF2B5EF4-FFF2-40B4-BE49-F238E27FC236}">
                <a16:creationId xmlns:a16="http://schemas.microsoft.com/office/drawing/2014/main" id="{729E65B2-0D26-1E4D-A751-C241340111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2954933" y="5458290"/>
            <a:ext cx="658325" cy="658325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AADD0B26-118C-9F40-8A12-6DA72DD0A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2218654" y="6811263"/>
            <a:ext cx="806370" cy="734837"/>
          </a:xfrm>
          <a:prstGeom prst="rect">
            <a:avLst/>
          </a:prstGeom>
        </p:spPr>
      </p:pic>
      <p:pic>
        <p:nvPicPr>
          <p:cNvPr id="101" name="Picture 100" descr="A close up of a logo&#10;&#10;Description automatically generated">
            <a:extLst>
              <a:ext uri="{FF2B5EF4-FFF2-40B4-BE49-F238E27FC236}">
                <a16:creationId xmlns:a16="http://schemas.microsoft.com/office/drawing/2014/main" id="{AE9B0EB7-9E89-0441-B76D-F17B5052BA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38590" t="36705" r="38590" b="36033"/>
          <a:stretch/>
        </p:blipFill>
        <p:spPr>
          <a:xfrm>
            <a:off x="11620017" y="5519816"/>
            <a:ext cx="902208" cy="53890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AC9A7F2C-9DA4-414E-B835-6C9DEBFFA32B}"/>
              </a:ext>
            </a:extLst>
          </p:cNvPr>
          <p:cNvSpPr txBox="1"/>
          <p:nvPr/>
        </p:nvSpPr>
        <p:spPr>
          <a:xfrm>
            <a:off x="11459613" y="6183577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Commits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D48F506-259E-D04E-A301-CB255BFE834B}"/>
              </a:ext>
            </a:extLst>
          </p:cNvPr>
          <p:cNvSpPr txBox="1"/>
          <p:nvPr/>
        </p:nvSpPr>
        <p:spPr>
          <a:xfrm>
            <a:off x="12717643" y="6183577"/>
            <a:ext cx="1228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Reviews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CCEA2ED-62BE-8448-8BB8-8DCE40A23257}"/>
              </a:ext>
            </a:extLst>
          </p:cNvPr>
          <p:cNvSpPr txBox="1"/>
          <p:nvPr/>
        </p:nvSpPr>
        <p:spPr>
          <a:xfrm>
            <a:off x="11774536" y="7711347"/>
            <a:ext cx="1746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Presentations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BA585357-C8C0-B74A-8822-429612D2E7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444366" y="5438381"/>
            <a:ext cx="551757" cy="69814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DFAE3C5D-602F-6849-B0E9-668F463A754D}"/>
              </a:ext>
            </a:extLst>
          </p:cNvPr>
          <p:cNvSpPr txBox="1"/>
          <p:nvPr/>
        </p:nvSpPr>
        <p:spPr>
          <a:xfrm>
            <a:off x="13857472" y="6183577"/>
            <a:ext cx="17737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Release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Plans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F385C74E-751C-F94C-88E2-F4C91864BC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976194" y="6749870"/>
            <a:ext cx="857623" cy="857623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BFBC58E-39BE-1748-A11E-7CC6692C0565}"/>
              </a:ext>
            </a:extLst>
          </p:cNvPr>
          <p:cNvSpPr txBox="1"/>
          <p:nvPr/>
        </p:nvSpPr>
        <p:spPr>
          <a:xfrm>
            <a:off x="13414541" y="7711347"/>
            <a:ext cx="1980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Host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Meetings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9" name="Rounded Rectangle 108">
            <a:extLst>
              <a:ext uri="{FF2B5EF4-FFF2-40B4-BE49-F238E27FC236}">
                <a16:creationId xmlns:a16="http://schemas.microsoft.com/office/drawing/2014/main" id="{94C12D42-FC9B-4E43-8D7E-48B67EE4BE89}"/>
              </a:ext>
            </a:extLst>
          </p:cNvPr>
          <p:cNvSpPr/>
          <p:nvPr/>
        </p:nvSpPr>
        <p:spPr>
          <a:xfrm rot="2411689">
            <a:off x="13928845" y="2494822"/>
            <a:ext cx="1821678" cy="333719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Governance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Model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2ABE6AF-A66A-974D-B740-5AD4B2B34C7B}"/>
              </a:ext>
            </a:extLst>
          </p:cNvPr>
          <p:cNvGrpSpPr/>
          <p:nvPr/>
        </p:nvGrpSpPr>
        <p:grpSpPr>
          <a:xfrm>
            <a:off x="7528270" y="6019687"/>
            <a:ext cx="1255968" cy="1158994"/>
            <a:chOff x="7528270" y="6019687"/>
            <a:chExt cx="1255968" cy="1158994"/>
          </a:xfrm>
        </p:grpSpPr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03275CC-5939-8A4C-80E7-6364F22DCEA9}"/>
                </a:ext>
              </a:extLst>
            </p:cNvPr>
            <p:cNvCxnSpPr/>
            <p:nvPr/>
          </p:nvCxnSpPr>
          <p:spPr>
            <a:xfrm>
              <a:off x="8158277" y="6019687"/>
              <a:ext cx="0" cy="519758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FE4F839-6E51-0C4C-96A3-7517DB9DD1A6}"/>
                </a:ext>
              </a:extLst>
            </p:cNvPr>
            <p:cNvCxnSpPr/>
            <p:nvPr/>
          </p:nvCxnSpPr>
          <p:spPr>
            <a:xfrm>
              <a:off x="8214974" y="6583687"/>
              <a:ext cx="569264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C706C73-0A15-FA4B-9333-320794DF7BFA}"/>
                </a:ext>
              </a:extLst>
            </p:cNvPr>
            <p:cNvCxnSpPr/>
            <p:nvPr/>
          </p:nvCxnSpPr>
          <p:spPr>
            <a:xfrm>
              <a:off x="7528270" y="6590361"/>
              <a:ext cx="569264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B62BA598-EB87-F847-8EB1-92A2371B5280}"/>
                </a:ext>
              </a:extLst>
            </p:cNvPr>
            <p:cNvCxnSpPr/>
            <p:nvPr/>
          </p:nvCxnSpPr>
          <p:spPr>
            <a:xfrm>
              <a:off x="8158277" y="6658923"/>
              <a:ext cx="0" cy="519758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145121D-9F59-1543-9BBD-2FFC7914BC97}"/>
              </a:ext>
            </a:extLst>
          </p:cNvPr>
          <p:cNvGrpSpPr/>
          <p:nvPr/>
        </p:nvGrpSpPr>
        <p:grpSpPr>
          <a:xfrm>
            <a:off x="11459613" y="6633599"/>
            <a:ext cx="4009790" cy="945372"/>
            <a:chOff x="6221121" y="6583687"/>
            <a:chExt cx="4009790" cy="945372"/>
          </a:xfrm>
        </p:grpSpPr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1E23606-8BE6-7D4A-BA39-8BABF1E3AC23}"/>
                </a:ext>
              </a:extLst>
            </p:cNvPr>
            <p:cNvCxnSpPr>
              <a:cxnSpLocks/>
            </p:cNvCxnSpPr>
            <p:nvPr/>
          </p:nvCxnSpPr>
          <p:spPr>
            <a:xfrm>
              <a:off x="8214974" y="6583687"/>
              <a:ext cx="2015937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B2BE516-591C-9143-8223-7F23E16CAFD0}"/>
                </a:ext>
              </a:extLst>
            </p:cNvPr>
            <p:cNvCxnSpPr>
              <a:cxnSpLocks/>
            </p:cNvCxnSpPr>
            <p:nvPr/>
          </p:nvCxnSpPr>
          <p:spPr>
            <a:xfrm>
              <a:off x="6221121" y="6583687"/>
              <a:ext cx="1876413" cy="0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BB8CBCFA-5B35-8D45-A891-544C32C7633D}"/>
                </a:ext>
              </a:extLst>
            </p:cNvPr>
            <p:cNvCxnSpPr>
              <a:cxnSpLocks/>
            </p:cNvCxnSpPr>
            <p:nvPr/>
          </p:nvCxnSpPr>
          <p:spPr>
            <a:xfrm>
              <a:off x="8158277" y="6658923"/>
              <a:ext cx="0" cy="870136"/>
            </a:xfrm>
            <a:prstGeom prst="line">
              <a:avLst/>
            </a:prstGeom>
            <a:ln>
              <a:solidFill>
                <a:srgbClr val="237AB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FA0A629B-5C5D-B64A-AB43-C7CE76368AAC}"/>
              </a:ext>
            </a:extLst>
          </p:cNvPr>
          <p:cNvSpPr/>
          <p:nvPr/>
        </p:nvSpPr>
        <p:spPr>
          <a:xfrm rot="16200000">
            <a:off x="8130084" y="6552135"/>
            <a:ext cx="71437" cy="7143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EB933C9-89AD-8949-B1B1-ED4666B39129}"/>
              </a:ext>
            </a:extLst>
          </p:cNvPr>
          <p:cNvSpPr/>
          <p:nvPr/>
        </p:nvSpPr>
        <p:spPr>
          <a:xfrm rot="16200000">
            <a:off x="13368854" y="6604519"/>
            <a:ext cx="71437" cy="71437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27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E1BF-76AC-AB4D-99EF-3D0394562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ways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get </a:t>
            </a:r>
            <a:r>
              <a:rPr lang="en-US" dirty="0"/>
              <a:t>involved​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A76243-1FA7-2E43-80F4-EF9488018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0021" y="2559268"/>
            <a:ext cx="1830780" cy="11704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2FC7DB-654F-7145-A2B5-DB0B088C1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60" y="2426093"/>
            <a:ext cx="1436850" cy="1436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5E5F7D-C032-124E-AF55-5F77CE14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9610" y="5582213"/>
            <a:ext cx="1963026" cy="1963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1A2549-6CB4-5040-B43C-5361C3155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5288" y="5652989"/>
            <a:ext cx="1821474" cy="1821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5C63C3-1B3C-A744-B305-DFDE66B7BA2D}"/>
              </a:ext>
            </a:extLst>
          </p:cNvPr>
          <p:cNvSpPr txBox="1"/>
          <p:nvPr/>
        </p:nvSpPr>
        <p:spPr>
          <a:xfrm>
            <a:off x="1018065" y="4098085"/>
            <a:ext cx="4294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harbor-users@lists.cncf.io</a:t>
            </a:r>
            <a:endParaRPr lang="en-US" altLang="zh-CN" sz="2400" dirty="0">
              <a:solidFill>
                <a:srgbClr val="237AB2"/>
              </a:solidFill>
              <a:latin typeface="Georgia" panose="02040502050405020303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37AB2"/>
                </a:solidFill>
                <a:latin typeface="Georgia" panose="02040502050405020303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harbor-dev@lists.cncf.io</a:t>
            </a:r>
            <a:endParaRPr lang="en-US" sz="24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6588F2-E45E-C94D-83ED-1D1649D95644}"/>
              </a:ext>
            </a:extLst>
          </p:cNvPr>
          <p:cNvSpPr txBox="1"/>
          <p:nvPr/>
        </p:nvSpPr>
        <p:spPr>
          <a:xfrm>
            <a:off x="6590295" y="4097389"/>
            <a:ext cx="2814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</a:rPr>
              <a:t>#harbor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</a:rPr>
              <a:t>#harbor-dev</a:t>
            </a:r>
            <a:endParaRPr lang="en-US" sz="24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99B52-A7BB-954E-A7A6-C4B19C317B6A}"/>
              </a:ext>
            </a:extLst>
          </p:cNvPr>
          <p:cNvSpPr txBox="1"/>
          <p:nvPr/>
        </p:nvSpPr>
        <p:spPr>
          <a:xfrm>
            <a:off x="1714949" y="7617982"/>
            <a:ext cx="2814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</a:rPr>
              <a:t>@</a:t>
            </a:r>
            <a:r>
              <a:rPr lang="en-US" altLang="zh-CN" sz="2400" dirty="0" err="1">
                <a:solidFill>
                  <a:srgbClr val="237AB2"/>
                </a:solidFill>
                <a:latin typeface="Georgia" panose="02040502050405020303" pitchFamily="18" charset="0"/>
              </a:rPr>
              <a:t>project_harbor</a:t>
            </a:r>
            <a:endParaRPr lang="en-US" sz="24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633779-6718-644A-8A31-CC08770B1C27}"/>
              </a:ext>
            </a:extLst>
          </p:cNvPr>
          <p:cNvSpPr txBox="1"/>
          <p:nvPr/>
        </p:nvSpPr>
        <p:spPr>
          <a:xfrm>
            <a:off x="5200656" y="7617982"/>
            <a:ext cx="61585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hlinkClick r:id="rId10"/>
              </a:rPr>
              <a:t>https://github.com/goharbor/community/blob/master/MEETING_SCHEDULE.md</a:t>
            </a:r>
            <a:r>
              <a:rPr lang="zh-CN" altLang="en-US" sz="2400" dirty="0"/>
              <a:t> </a:t>
            </a:r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</a:rPr>
              <a:t>(bi-weekly)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APAC+EU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zone: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9pm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UTC+8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time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zone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i="1" dirty="0" err="1">
                <a:solidFill>
                  <a:srgbClr val="237AB2"/>
                </a:solidFill>
                <a:latin typeface="Georgia" panose="02040502050405020303" pitchFamily="18" charset="0"/>
              </a:rPr>
              <a:t>America+EU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zone: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1pm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Pacific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time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zone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36B8F-D953-DA44-BB39-8339B19E3D1B}"/>
              </a:ext>
            </a:extLst>
          </p:cNvPr>
          <p:cNvGrpSpPr/>
          <p:nvPr/>
        </p:nvGrpSpPr>
        <p:grpSpPr>
          <a:xfrm>
            <a:off x="12799873" y="3978278"/>
            <a:ext cx="1948492" cy="1170498"/>
            <a:chOff x="7718433" y="7198995"/>
            <a:chExt cx="1948492" cy="1170498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E73AB604-2F4D-284C-9D38-067BD775B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18433" y="7198995"/>
              <a:ext cx="1948492" cy="11704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3644079-D632-394E-A6B9-E0A0F7208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398405" y="7427610"/>
              <a:ext cx="588548" cy="58518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F7573C-447E-D245-A9B5-A72DEEA903DF}"/>
              </a:ext>
            </a:extLst>
          </p:cNvPr>
          <p:cNvSpPr txBox="1"/>
          <p:nvPr/>
        </p:nvSpPr>
        <p:spPr>
          <a:xfrm>
            <a:off x="11910524" y="5207987"/>
            <a:ext cx="37716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237AB2"/>
                </a:solidFill>
                <a:latin typeface="Georgia" panose="02040502050405020303" pitchFamily="18" charset="0"/>
                <a:hlinkClick r:id="rId14"/>
              </a:rPr>
              <a:t>https://demo.goharbor.io</a:t>
            </a:r>
            <a:endParaRPr lang="en-US" altLang="zh-CN" sz="2400" dirty="0">
              <a:solidFill>
                <a:srgbClr val="237AB2"/>
              </a:solidFill>
              <a:latin typeface="Georgia" panose="02040502050405020303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Username: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admin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Password:</a:t>
            </a:r>
            <a:r>
              <a:rPr lang="zh-CN" altLang="en-US" i="1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solidFill>
                  <a:srgbClr val="237AB2"/>
                </a:solidFill>
                <a:latin typeface="Georgia" panose="02040502050405020303" pitchFamily="18" charset="0"/>
              </a:rPr>
              <a:t>Harbor12345</a:t>
            </a:r>
            <a:endParaRPr lang="en-US" i="1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3047C57-A98A-BD4B-832C-E755B0580E33}"/>
              </a:ext>
            </a:extLst>
          </p:cNvPr>
          <p:cNvSpPr/>
          <p:nvPr/>
        </p:nvSpPr>
        <p:spPr>
          <a:xfrm>
            <a:off x="11240859" y="5148776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DF98B5-D5E7-964C-9645-B77081C16199}"/>
              </a:ext>
            </a:extLst>
          </p:cNvPr>
          <p:cNvCxnSpPr>
            <a:cxnSpLocks/>
          </p:cNvCxnSpPr>
          <p:nvPr/>
        </p:nvCxnSpPr>
        <p:spPr>
          <a:xfrm>
            <a:off x="11359243" y="2166774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A5C9F-C3E7-8948-B6C5-38BC68C5B33D}"/>
              </a:ext>
            </a:extLst>
          </p:cNvPr>
          <p:cNvCxnSpPr>
            <a:cxnSpLocks/>
          </p:cNvCxnSpPr>
          <p:nvPr/>
        </p:nvCxnSpPr>
        <p:spPr>
          <a:xfrm>
            <a:off x="11359243" y="5495761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C7B9ED-C9D0-8F40-9499-949DF3C6C5EC}"/>
              </a:ext>
            </a:extLst>
          </p:cNvPr>
          <p:cNvCxnSpPr>
            <a:cxnSpLocks/>
          </p:cNvCxnSpPr>
          <p:nvPr/>
        </p:nvCxnSpPr>
        <p:spPr>
          <a:xfrm>
            <a:off x="860612" y="5267161"/>
            <a:ext cx="10260543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BA8B494-16AC-424B-A366-3A9504263839}"/>
              </a:ext>
            </a:extLst>
          </p:cNvPr>
          <p:cNvSpPr/>
          <p:nvPr/>
        </p:nvSpPr>
        <p:spPr>
          <a:xfrm rot="2669251">
            <a:off x="7548399" y="2415679"/>
            <a:ext cx="1447631" cy="287176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err="1">
                <a:latin typeface="Georgia" panose="02040502050405020303" pitchFamily="18" charset="0"/>
              </a:rPr>
              <a:t>slack.cncf.io</a:t>
            </a:r>
            <a:endParaRPr lang="en-US" sz="1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988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D87E371-F95B-E04D-B759-FC55EF603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6875" y="2642688"/>
            <a:ext cx="2789635" cy="23396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2D0617-149F-7E40-889C-D84FF696A918}"/>
              </a:ext>
            </a:extLst>
          </p:cNvPr>
          <p:cNvSpPr txBox="1"/>
          <p:nvPr/>
        </p:nvSpPr>
        <p:spPr>
          <a:xfrm>
            <a:off x="9411693" y="3812535"/>
            <a:ext cx="1526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rgbClr val="237AB2"/>
                </a:solidFill>
                <a:latin typeface="Georgia" panose="02040502050405020303" pitchFamily="18" charset="0"/>
              </a:rPr>
              <a:t>Q&amp;A</a:t>
            </a:r>
            <a:endParaRPr lang="en-US" sz="4400" b="1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8D8217-0F71-D44D-9291-8CCA257A201A}"/>
              </a:ext>
            </a:extLst>
          </p:cNvPr>
          <p:cNvSpPr txBox="1"/>
          <p:nvPr/>
        </p:nvSpPr>
        <p:spPr>
          <a:xfrm rot="1816084">
            <a:off x="10967530" y="1273698"/>
            <a:ext cx="52453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237AB2"/>
                </a:solidFill>
                <a:latin typeface="Georgia" panose="02040502050405020303" pitchFamily="18" charset="0"/>
              </a:rPr>
              <a:t>Thank</a:t>
            </a:r>
            <a:r>
              <a:rPr lang="zh-CN" altLang="en-US" sz="4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4000" dirty="0">
                <a:solidFill>
                  <a:srgbClr val="237AB2"/>
                </a:solidFill>
                <a:latin typeface="Georgia" panose="02040502050405020303" pitchFamily="18" charset="0"/>
              </a:rPr>
              <a:t>you</a:t>
            </a:r>
            <a:r>
              <a:rPr lang="zh-CN" altLang="en-US" sz="4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4000" dirty="0">
                <a:solidFill>
                  <a:srgbClr val="237AB2"/>
                </a:solidFill>
                <a:latin typeface="Georgia" panose="02040502050405020303" pitchFamily="18" charset="0"/>
              </a:rPr>
              <a:t>very</a:t>
            </a:r>
            <a:r>
              <a:rPr lang="zh-CN" altLang="en-US" sz="4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4000" dirty="0">
                <a:solidFill>
                  <a:srgbClr val="237AB2"/>
                </a:solidFill>
                <a:latin typeface="Georgia" panose="02040502050405020303" pitchFamily="18" charset="0"/>
              </a:rPr>
              <a:t>much!</a:t>
            </a:r>
            <a:endParaRPr lang="en-US" sz="4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598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350A0-2FE7-BC4F-9442-F8F8EB6E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Who are we?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D836F3-619F-2D46-8DC9-C26B7416DBFD}"/>
              </a:ext>
            </a:extLst>
          </p:cNvPr>
          <p:cNvGrpSpPr/>
          <p:nvPr/>
        </p:nvGrpSpPr>
        <p:grpSpPr>
          <a:xfrm>
            <a:off x="7948215" y="1937545"/>
            <a:ext cx="137319" cy="6734969"/>
            <a:chOff x="7417990" y="1066007"/>
            <a:chExt cx="137319" cy="673496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A2D479AC-52FB-164E-9664-D7270845CAC1}"/>
                </a:ext>
              </a:extLst>
            </p:cNvPr>
            <p:cNvCxnSpPr>
              <a:cxnSpLocks/>
            </p:cNvCxnSpPr>
            <p:nvPr/>
          </p:nvCxnSpPr>
          <p:spPr>
            <a:xfrm>
              <a:off x="7486649" y="4609307"/>
              <a:ext cx="0" cy="319166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637D8C0-2031-FE45-983D-F8DD5F021588}"/>
                </a:ext>
              </a:extLst>
            </p:cNvPr>
            <p:cNvSpPr/>
            <p:nvPr/>
          </p:nvSpPr>
          <p:spPr>
            <a:xfrm>
              <a:off x="7417990" y="4371975"/>
              <a:ext cx="137319" cy="137319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62FEA01-C19C-9B4F-945E-3958B1AFD7E6}"/>
                </a:ext>
              </a:extLst>
            </p:cNvPr>
            <p:cNvCxnSpPr>
              <a:cxnSpLocks/>
            </p:cNvCxnSpPr>
            <p:nvPr/>
          </p:nvCxnSpPr>
          <p:spPr>
            <a:xfrm>
              <a:off x="7486649" y="1066007"/>
              <a:ext cx="0" cy="319166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B0292A5-D998-6340-B2B9-DFC7371ED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72" y="2223935"/>
            <a:ext cx="1309444" cy="1309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DDEE3E-EB39-6245-9362-CFF4C0292BFA}"/>
              </a:ext>
            </a:extLst>
          </p:cNvPr>
          <p:cNvSpPr txBox="1"/>
          <p:nvPr/>
        </p:nvSpPr>
        <p:spPr>
          <a:xfrm>
            <a:off x="1818890" y="2619674"/>
            <a:ext cx="455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Steven (Jia)</a:t>
            </a:r>
            <a:r>
              <a:rPr lang="zh-CN" altLang="en-US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Zou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F58709-C425-0A44-99B4-A27F478F520A}"/>
              </a:ext>
            </a:extLst>
          </p:cNvPr>
          <p:cNvSpPr txBox="1"/>
          <p:nvPr/>
        </p:nvSpPr>
        <p:spPr>
          <a:xfrm>
            <a:off x="387471" y="4024466"/>
            <a:ext cx="732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Staff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R&amp;D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steven-zou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42DF93-3DA2-CF48-A0A9-E4CDD08EC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723" y="2223935"/>
            <a:ext cx="1232594" cy="12292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2ACA0C-6355-3E42-814A-95DEF5655612}"/>
              </a:ext>
            </a:extLst>
          </p:cNvPr>
          <p:cNvSpPr txBox="1"/>
          <p:nvPr/>
        </p:nvSpPr>
        <p:spPr>
          <a:xfrm>
            <a:off x="9443653" y="2619674"/>
            <a:ext cx="4550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Tan (Daniel) Jiang</a:t>
            </a:r>
            <a:endParaRPr lang="en-US" sz="40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843FCE-5799-C44D-9C92-6E78B1C80DE6}"/>
              </a:ext>
            </a:extLst>
          </p:cNvPr>
          <p:cNvSpPr txBox="1"/>
          <p:nvPr/>
        </p:nvSpPr>
        <p:spPr>
          <a:xfrm>
            <a:off x="8347076" y="4025346"/>
            <a:ext cx="73277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maintainer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Harbor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ID: 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reasonerjt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2FC462E-A27E-EF49-AFA1-41CDB0D45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2020" y="5480845"/>
            <a:ext cx="2563809" cy="25750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236852-0B49-664B-87E9-8B4BDF5E1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194" y="5480845"/>
            <a:ext cx="2575054" cy="257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flower&#10;&#10;Description automatically generated">
            <a:extLst>
              <a:ext uri="{FF2B5EF4-FFF2-40B4-BE49-F238E27FC236}">
                <a16:creationId xmlns:a16="http://schemas.microsoft.com/office/drawing/2014/main" id="{3572CD90-05FD-144E-A0A1-2359B4965A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759" r="-1" b="21136"/>
          <a:stretch/>
        </p:blipFill>
        <p:spPr>
          <a:xfrm>
            <a:off x="20" y="10"/>
            <a:ext cx="16033730" cy="90185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996233"/>
            <a:ext cx="16033750" cy="96859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C0A3C0-7768-6F4E-84D7-47BADD79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50" y="6992416"/>
            <a:ext cx="14743534" cy="97949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Harbor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V1.8.0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is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 err="1">
                <a:solidFill>
                  <a:srgbClr val="E51C66"/>
                </a:solidFill>
                <a:latin typeface="Georgia" panose="02040502050405020303" pitchFamily="18" charset="0"/>
              </a:rPr>
              <a:t>GAed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on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May</a:t>
            </a:r>
            <a:r>
              <a:rPr lang="zh-CN" altLang="en-US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6600" b="1" dirty="0">
                <a:solidFill>
                  <a:srgbClr val="E51C66"/>
                </a:solidFill>
                <a:latin typeface="Georgia" panose="02040502050405020303" pitchFamily="18" charset="0"/>
              </a:rPr>
              <a:t>21</a:t>
            </a:r>
            <a:r>
              <a:rPr lang="en-US" altLang="zh-CN" sz="6600" b="1" baseline="30000" dirty="0">
                <a:solidFill>
                  <a:srgbClr val="E51C66"/>
                </a:solidFill>
                <a:latin typeface="Georgia" panose="02040502050405020303" pitchFamily="18" charset="0"/>
              </a:rPr>
              <a:t>st</a:t>
            </a:r>
            <a:r>
              <a:rPr lang="zh-CN" altLang="en-US" sz="6600" b="1" baseline="30000" dirty="0">
                <a:solidFill>
                  <a:srgbClr val="E51C66"/>
                </a:solidFill>
                <a:latin typeface="Georgia" panose="02040502050405020303" pitchFamily="18" charset="0"/>
              </a:rPr>
              <a:t> </a:t>
            </a:r>
            <a:endParaRPr lang="en-US" sz="6600" b="1" dirty="0">
              <a:solidFill>
                <a:srgbClr val="E51C66"/>
              </a:solidFill>
              <a:latin typeface="Georgia" panose="02040502050405020303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893450"/>
            <a:ext cx="1603375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067614"/>
            <a:ext cx="1603375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33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480D-8666-B64E-A412-4646E9E41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Agenda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76D33F-B6EA-5842-B51A-29F217DB7660}"/>
              </a:ext>
            </a:extLst>
          </p:cNvPr>
          <p:cNvSpPr txBox="1"/>
          <p:nvPr/>
        </p:nvSpPr>
        <p:spPr>
          <a:xfrm>
            <a:off x="1577227" y="2684941"/>
            <a:ext cx="952376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Georgia" panose="02040502050405020303" pitchFamily="18" charset="0"/>
              </a:rPr>
              <a:t>Harbor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Georgia" panose="02040502050405020303" pitchFamily="18" charset="0"/>
              </a:rPr>
              <a:t>Highlights in Latest Version V1.8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Georgia" panose="02040502050405020303" pitchFamily="18" charset="0"/>
              </a:rPr>
              <a:t>Roadmap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800" dirty="0">
                <a:latin typeface="Georgia" panose="02040502050405020303" pitchFamily="18" charset="0"/>
              </a:rPr>
              <a:t>Harbor Community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9AEAA408-3503-4543-8FD1-E0C32CB064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1384997" y="2791039"/>
            <a:ext cx="537882" cy="568619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7DF574E-35C5-5940-8BE5-12A5AA2894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1384997" y="3545596"/>
            <a:ext cx="537882" cy="568619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E9D358C5-291C-0B47-B56A-8CECCAA879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1384997" y="4300153"/>
            <a:ext cx="537882" cy="56861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140AB11-EB1D-4947-AF9B-18504B6C7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1384997" y="5054711"/>
            <a:ext cx="537882" cy="56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0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DF637D3B-E1D5-9B4A-A4B0-B8242E46DEBB}"/>
              </a:ext>
            </a:extLst>
          </p:cNvPr>
          <p:cNvSpPr/>
          <p:nvPr/>
        </p:nvSpPr>
        <p:spPr>
          <a:xfrm>
            <a:off x="157163" y="2233767"/>
            <a:ext cx="6606103" cy="6210146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1927B-0F52-4A47-AD54-B93F96B7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Serving</a:t>
            </a:r>
            <a:r>
              <a:rPr lang="zh-CN" altLang="en-US" dirty="0"/>
              <a:t> </a:t>
            </a:r>
            <a:r>
              <a:rPr lang="en-US" altLang="zh-CN" dirty="0"/>
              <a:t>Scenario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Harbor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AEAE4B6-D817-4B4B-98AC-226DA7AC2271}"/>
              </a:ext>
            </a:extLst>
          </p:cNvPr>
          <p:cNvCxnSpPr>
            <a:cxnSpLocks/>
          </p:cNvCxnSpPr>
          <p:nvPr/>
        </p:nvCxnSpPr>
        <p:spPr>
          <a:xfrm>
            <a:off x="7179404" y="1732848"/>
            <a:ext cx="22036" cy="7096827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F9D9B39-58D1-1145-A1AF-F75E5420A4AC}"/>
              </a:ext>
            </a:extLst>
          </p:cNvPr>
          <p:cNvSpPr/>
          <p:nvPr/>
        </p:nvSpPr>
        <p:spPr>
          <a:xfrm>
            <a:off x="7650165" y="2233767"/>
            <a:ext cx="2608260" cy="621014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Region</a:t>
            </a:r>
            <a:r>
              <a:rPr lang="zh-CN" altLang="en-US" sz="1200" dirty="0">
                <a:solidFill>
                  <a:schemeClr val="accent3"/>
                </a:solidFill>
              </a:rPr>
              <a:t> </a:t>
            </a:r>
            <a:r>
              <a:rPr lang="en-US" altLang="zh-CN" sz="1200" dirty="0">
                <a:solidFill>
                  <a:schemeClr val="accent3"/>
                </a:solidFill>
              </a:rPr>
              <a:t>1</a:t>
            </a:r>
            <a:endParaRPr lang="en-US" sz="1200" dirty="0">
              <a:solidFill>
                <a:schemeClr val="accent3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B363FAF-EFB2-9845-9DAD-7790320BF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50165" y="2233767"/>
            <a:ext cx="330200" cy="330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F9FBFF-6763-804D-B4EC-0D4E0945E335}"/>
              </a:ext>
            </a:extLst>
          </p:cNvPr>
          <p:cNvSpPr/>
          <p:nvPr/>
        </p:nvSpPr>
        <p:spPr>
          <a:xfrm>
            <a:off x="10510046" y="2233767"/>
            <a:ext cx="2608260" cy="621014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Region</a:t>
            </a:r>
            <a:r>
              <a:rPr lang="zh-CN" altLang="en-US" sz="1200" dirty="0">
                <a:solidFill>
                  <a:schemeClr val="accent3"/>
                </a:solidFill>
              </a:rPr>
              <a:t> </a:t>
            </a:r>
            <a:r>
              <a:rPr lang="en-US" altLang="zh-CN" sz="1200" dirty="0">
                <a:solidFill>
                  <a:schemeClr val="accent3"/>
                </a:solidFill>
              </a:rPr>
              <a:t>2</a:t>
            </a:r>
            <a:endParaRPr lang="en-US" sz="1200" dirty="0">
              <a:solidFill>
                <a:schemeClr val="accent3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5236619-F852-FB4C-8208-18C76F193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0046" y="2233767"/>
            <a:ext cx="330200" cy="330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78BF9F-D197-834D-BBFD-5A15E798F2FB}"/>
              </a:ext>
            </a:extLst>
          </p:cNvPr>
          <p:cNvSpPr/>
          <p:nvPr/>
        </p:nvSpPr>
        <p:spPr>
          <a:xfrm>
            <a:off x="13369927" y="2233767"/>
            <a:ext cx="2608260" cy="6210146"/>
          </a:xfrm>
          <a:prstGeom prst="rect">
            <a:avLst/>
          </a:prstGeom>
          <a:noFill/>
          <a:ln w="127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3"/>
                </a:solidFill>
              </a:rPr>
              <a:t>Region</a:t>
            </a:r>
            <a:r>
              <a:rPr lang="zh-CN" altLang="en-US" sz="1200" dirty="0">
                <a:solidFill>
                  <a:schemeClr val="accent3"/>
                </a:solidFill>
              </a:rPr>
              <a:t> </a:t>
            </a:r>
            <a:r>
              <a:rPr lang="en-US" altLang="zh-CN" sz="1200" dirty="0">
                <a:solidFill>
                  <a:schemeClr val="accent3"/>
                </a:solidFill>
              </a:rPr>
              <a:t>3</a:t>
            </a:r>
            <a:endParaRPr lang="en-US" sz="1200" dirty="0">
              <a:solidFill>
                <a:schemeClr val="accent3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BA28528-21A6-4C45-8FC4-42446BE43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69927" y="2233767"/>
            <a:ext cx="330200" cy="330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2902823-93B5-CA48-8739-FDECDCE12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50918" y="3322864"/>
            <a:ext cx="803579" cy="94441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CE761315-C79A-0048-85E0-2CE3A816B19C}"/>
              </a:ext>
            </a:extLst>
          </p:cNvPr>
          <p:cNvGrpSpPr/>
          <p:nvPr/>
        </p:nvGrpSpPr>
        <p:grpSpPr>
          <a:xfrm>
            <a:off x="7789865" y="6300788"/>
            <a:ext cx="2328860" cy="1728787"/>
            <a:chOff x="7789865" y="6300788"/>
            <a:chExt cx="2328860" cy="17287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C93B78-4D39-4E4E-AC6D-A6343B5E808D}"/>
                </a:ext>
              </a:extLst>
            </p:cNvPr>
            <p:cNvSpPr/>
            <p:nvPr/>
          </p:nvSpPr>
          <p:spPr>
            <a:xfrm>
              <a:off x="7789865" y="6300788"/>
              <a:ext cx="2328860" cy="1728787"/>
            </a:xfrm>
            <a:prstGeom prst="rect">
              <a:avLst/>
            </a:prstGeom>
            <a:solidFill>
              <a:schemeClr val="accent3">
                <a:alpha val="64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3A3992D-0AB3-7A4E-AAB0-20C0DCF71097}"/>
                </a:ext>
              </a:extLst>
            </p:cNvPr>
            <p:cNvSpPr/>
            <p:nvPr/>
          </p:nvSpPr>
          <p:spPr>
            <a:xfrm>
              <a:off x="7884321" y="6784821"/>
              <a:ext cx="2139948" cy="457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Kubernetes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Cluster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625D1F8-1292-0343-B051-4EC582D78ED4}"/>
                </a:ext>
              </a:extLst>
            </p:cNvPr>
            <p:cNvSpPr/>
            <p:nvPr/>
          </p:nvSpPr>
          <p:spPr>
            <a:xfrm>
              <a:off x="7884321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B937715A-749A-5643-96D4-2E875FB584DD}"/>
                </a:ext>
              </a:extLst>
            </p:cNvPr>
            <p:cNvSpPr/>
            <p:nvPr/>
          </p:nvSpPr>
          <p:spPr>
            <a:xfrm>
              <a:off x="8644337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F2194F9-6EC7-594C-9AA3-D28DC4FBFBAF}"/>
                </a:ext>
              </a:extLst>
            </p:cNvPr>
            <p:cNvSpPr/>
            <p:nvPr/>
          </p:nvSpPr>
          <p:spPr>
            <a:xfrm>
              <a:off x="9404352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20AC8A-612E-8E44-AF40-E77F05B0E1B1}"/>
                </a:ext>
              </a:extLst>
            </p:cNvPr>
            <p:cNvSpPr txBox="1"/>
            <p:nvPr/>
          </p:nvSpPr>
          <p:spPr>
            <a:xfrm>
              <a:off x="8413137" y="6310635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rPr>
                <a:t>Runtime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D40161-DCD7-EC4E-8CE3-949AB2EB9B4C}"/>
              </a:ext>
            </a:extLst>
          </p:cNvPr>
          <p:cNvGrpSpPr/>
          <p:nvPr/>
        </p:nvGrpSpPr>
        <p:grpSpPr>
          <a:xfrm>
            <a:off x="10647541" y="6310635"/>
            <a:ext cx="2328860" cy="1728787"/>
            <a:chOff x="7789865" y="6300788"/>
            <a:chExt cx="2328860" cy="172878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9955D4-29D2-0844-83C2-2EC28208E91E}"/>
                </a:ext>
              </a:extLst>
            </p:cNvPr>
            <p:cNvSpPr/>
            <p:nvPr/>
          </p:nvSpPr>
          <p:spPr>
            <a:xfrm>
              <a:off x="7789865" y="6300788"/>
              <a:ext cx="2328860" cy="1728787"/>
            </a:xfrm>
            <a:prstGeom prst="rect">
              <a:avLst/>
            </a:prstGeom>
            <a:solidFill>
              <a:schemeClr val="accent3">
                <a:alpha val="64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A8B18279-F433-724A-8CE1-BFDAF312BF47}"/>
                </a:ext>
              </a:extLst>
            </p:cNvPr>
            <p:cNvSpPr/>
            <p:nvPr/>
          </p:nvSpPr>
          <p:spPr>
            <a:xfrm>
              <a:off x="7884321" y="6784821"/>
              <a:ext cx="2139948" cy="457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Kubernetes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Cluster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4C32FAA-067E-4F44-BCA6-399E7A01E355}"/>
                </a:ext>
              </a:extLst>
            </p:cNvPr>
            <p:cNvSpPr/>
            <p:nvPr/>
          </p:nvSpPr>
          <p:spPr>
            <a:xfrm>
              <a:off x="7884321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128F15DC-A0A5-CD4D-AD09-65FD94002CD4}"/>
                </a:ext>
              </a:extLst>
            </p:cNvPr>
            <p:cNvSpPr/>
            <p:nvPr/>
          </p:nvSpPr>
          <p:spPr>
            <a:xfrm>
              <a:off x="8644337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2D552D9C-F3EE-8D4B-B6B7-0B385463D3F3}"/>
                </a:ext>
              </a:extLst>
            </p:cNvPr>
            <p:cNvSpPr/>
            <p:nvPr/>
          </p:nvSpPr>
          <p:spPr>
            <a:xfrm>
              <a:off x="9404352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F119B75-781E-F34F-9B8C-6CAC1A7B6D1C}"/>
                </a:ext>
              </a:extLst>
            </p:cNvPr>
            <p:cNvSpPr txBox="1"/>
            <p:nvPr/>
          </p:nvSpPr>
          <p:spPr>
            <a:xfrm>
              <a:off x="8413137" y="6310635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rPr>
                <a:t>Runtime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398E647-6B47-4144-AD03-DF8317B6383C}"/>
              </a:ext>
            </a:extLst>
          </p:cNvPr>
          <p:cNvGrpSpPr/>
          <p:nvPr/>
        </p:nvGrpSpPr>
        <p:grpSpPr>
          <a:xfrm>
            <a:off x="13535027" y="6320482"/>
            <a:ext cx="2328860" cy="1728787"/>
            <a:chOff x="7789865" y="6300788"/>
            <a:chExt cx="2328860" cy="172878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409C454-15C0-EB47-B2F9-B6228A047926}"/>
                </a:ext>
              </a:extLst>
            </p:cNvPr>
            <p:cNvSpPr/>
            <p:nvPr/>
          </p:nvSpPr>
          <p:spPr>
            <a:xfrm>
              <a:off x="7789865" y="6300788"/>
              <a:ext cx="2328860" cy="1728787"/>
            </a:xfrm>
            <a:prstGeom prst="rect">
              <a:avLst/>
            </a:prstGeom>
            <a:solidFill>
              <a:schemeClr val="accent3">
                <a:alpha val="64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F0BE6BB-DF9F-2945-BFA3-A0ED7AE56CE5}"/>
                </a:ext>
              </a:extLst>
            </p:cNvPr>
            <p:cNvSpPr/>
            <p:nvPr/>
          </p:nvSpPr>
          <p:spPr>
            <a:xfrm>
              <a:off x="7884321" y="6784821"/>
              <a:ext cx="2139948" cy="4572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Kubernetes</a:t>
              </a:r>
              <a:r>
                <a:rPr lang="zh-CN" altLang="en-US" sz="1600" dirty="0">
                  <a:latin typeface="Georgia" panose="02040502050405020303" pitchFamily="18" charset="0"/>
                </a:rPr>
                <a:t> </a:t>
              </a:r>
              <a:r>
                <a:rPr lang="en-US" altLang="zh-CN" sz="1600" dirty="0">
                  <a:latin typeface="Georgia" panose="02040502050405020303" pitchFamily="18" charset="0"/>
                </a:rPr>
                <a:t>Cluster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BA7EF326-DDF5-9843-98A7-B44072BB605F}"/>
                </a:ext>
              </a:extLst>
            </p:cNvPr>
            <p:cNvSpPr/>
            <p:nvPr/>
          </p:nvSpPr>
          <p:spPr>
            <a:xfrm>
              <a:off x="7884321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183DC5E5-2B73-1749-B121-FF32EB2CC6D3}"/>
                </a:ext>
              </a:extLst>
            </p:cNvPr>
            <p:cNvSpPr/>
            <p:nvPr/>
          </p:nvSpPr>
          <p:spPr>
            <a:xfrm>
              <a:off x="8644337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133F4A2A-BD8F-E049-8500-37FCAF8A65B3}"/>
                </a:ext>
              </a:extLst>
            </p:cNvPr>
            <p:cNvSpPr/>
            <p:nvPr/>
          </p:nvSpPr>
          <p:spPr>
            <a:xfrm>
              <a:off x="9404352" y="7346874"/>
              <a:ext cx="616742" cy="42068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Georgia" panose="02040502050405020303" pitchFamily="18" charset="0"/>
                </a:rPr>
                <a:t>VM</a:t>
              </a:r>
              <a:endParaRPr lang="en-US" sz="1600" dirty="0">
                <a:latin typeface="Georgia" panose="02040502050405020303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247F9F-4A95-6249-AC33-9030C847FE0B}"/>
                </a:ext>
              </a:extLst>
            </p:cNvPr>
            <p:cNvSpPr txBox="1"/>
            <p:nvPr/>
          </p:nvSpPr>
          <p:spPr>
            <a:xfrm>
              <a:off x="8413137" y="6310635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eorgia" panose="02040502050405020303" pitchFamily="18" charset="0"/>
                </a:rPr>
                <a:t>Runtime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endParaRPr>
            </a:p>
          </p:txBody>
        </p:sp>
      </p:grpSp>
      <p:pic>
        <p:nvPicPr>
          <p:cNvPr id="33" name="Shape 65">
            <a:extLst>
              <a:ext uri="{FF2B5EF4-FFF2-40B4-BE49-F238E27FC236}">
                <a16:creationId xmlns:a16="http://schemas.microsoft.com/office/drawing/2014/main" id="{07448700-1318-E548-A4B1-179CA85690B5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8362624" y="2858049"/>
            <a:ext cx="1180166" cy="35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5F43985-8343-AC4B-86E1-70470AD78D72}"/>
              </a:ext>
            </a:extLst>
          </p:cNvPr>
          <p:cNvSpPr txBox="1"/>
          <p:nvPr/>
        </p:nvSpPr>
        <p:spPr>
          <a:xfrm>
            <a:off x="8130699" y="4267277"/>
            <a:ext cx="1789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Registry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1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C99AE57C-44D1-CB42-B9AB-DFD823C123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11425" y="3322864"/>
            <a:ext cx="803579" cy="944413"/>
          </a:xfrm>
          <a:prstGeom prst="rect">
            <a:avLst/>
          </a:prstGeom>
        </p:spPr>
      </p:pic>
      <p:pic>
        <p:nvPicPr>
          <p:cNvPr id="36" name="Shape 65">
            <a:extLst>
              <a:ext uri="{FF2B5EF4-FFF2-40B4-BE49-F238E27FC236}">
                <a16:creationId xmlns:a16="http://schemas.microsoft.com/office/drawing/2014/main" id="{90AEBAC2-221E-7B42-BB3A-1B13ECA88C20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11123131" y="2858049"/>
            <a:ext cx="1180166" cy="35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E149123-0B49-7849-BC02-8679B275FA57}"/>
              </a:ext>
            </a:extLst>
          </p:cNvPr>
          <p:cNvSpPr txBox="1"/>
          <p:nvPr/>
        </p:nvSpPr>
        <p:spPr>
          <a:xfrm>
            <a:off x="10891206" y="4267277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Registry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2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428E32D2-B925-994D-94D6-0BE842B9AA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3453" y="3322864"/>
            <a:ext cx="803579" cy="944413"/>
          </a:xfrm>
          <a:prstGeom prst="rect">
            <a:avLst/>
          </a:prstGeom>
        </p:spPr>
      </p:pic>
      <p:pic>
        <p:nvPicPr>
          <p:cNvPr id="39" name="Shape 65">
            <a:extLst>
              <a:ext uri="{FF2B5EF4-FFF2-40B4-BE49-F238E27FC236}">
                <a16:creationId xmlns:a16="http://schemas.microsoft.com/office/drawing/2014/main" id="{14EA3193-56E5-7F49-8170-9A4A502230BE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13955159" y="2858049"/>
            <a:ext cx="1180166" cy="35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2BBCCD1-8473-BE43-A95D-053EE74E6C9A}"/>
              </a:ext>
            </a:extLst>
          </p:cNvPr>
          <p:cNvSpPr txBox="1"/>
          <p:nvPr/>
        </p:nvSpPr>
        <p:spPr>
          <a:xfrm>
            <a:off x="13723234" y="4267277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Registry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3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D77CABC5-3B36-704F-8C86-6B825605365E}"/>
              </a:ext>
            </a:extLst>
          </p:cNvPr>
          <p:cNvSpPr/>
          <p:nvPr/>
        </p:nvSpPr>
        <p:spPr>
          <a:xfrm>
            <a:off x="8809833" y="4738764"/>
            <a:ext cx="277017" cy="14217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0F43922-628D-3E40-A1C1-45B60E99593D}"/>
              </a:ext>
            </a:extLst>
          </p:cNvPr>
          <p:cNvSpPr txBox="1"/>
          <p:nvPr/>
        </p:nvSpPr>
        <p:spPr>
          <a:xfrm>
            <a:off x="7966982" y="531114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Pull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Images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3" name="Down Arrow 42">
            <a:extLst>
              <a:ext uri="{FF2B5EF4-FFF2-40B4-BE49-F238E27FC236}">
                <a16:creationId xmlns:a16="http://schemas.microsoft.com/office/drawing/2014/main" id="{DC8F8F25-CA23-3244-B1C0-A4857314C8AA}"/>
              </a:ext>
            </a:extLst>
          </p:cNvPr>
          <p:cNvSpPr/>
          <p:nvPr/>
        </p:nvSpPr>
        <p:spPr>
          <a:xfrm>
            <a:off x="11639877" y="4738764"/>
            <a:ext cx="277017" cy="14217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E971ACD-4F05-3D4A-9736-672779FA61B2}"/>
              </a:ext>
            </a:extLst>
          </p:cNvPr>
          <p:cNvSpPr txBox="1"/>
          <p:nvPr/>
        </p:nvSpPr>
        <p:spPr>
          <a:xfrm>
            <a:off x="10797026" y="531114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Pull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Images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04E1996F-542F-FD4E-BD33-EF92F0ED0491}"/>
              </a:ext>
            </a:extLst>
          </p:cNvPr>
          <p:cNvSpPr/>
          <p:nvPr/>
        </p:nvSpPr>
        <p:spPr>
          <a:xfrm>
            <a:off x="14455602" y="4738764"/>
            <a:ext cx="277017" cy="14217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1D7986-7D55-5A44-A358-2FD11DA25579}"/>
              </a:ext>
            </a:extLst>
          </p:cNvPr>
          <p:cNvSpPr txBox="1"/>
          <p:nvPr/>
        </p:nvSpPr>
        <p:spPr>
          <a:xfrm>
            <a:off x="13612751" y="5311147"/>
            <a:ext cx="981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Pull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Images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6D92ECC7-AD8F-2543-8F6E-A9C924FBF68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0007" y="3212087"/>
            <a:ext cx="1129148" cy="112914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86FDDCB-23AA-3540-B08A-D5EFB1A87C43}"/>
              </a:ext>
            </a:extLst>
          </p:cNvPr>
          <p:cNvSpPr txBox="1"/>
          <p:nvPr/>
        </p:nvSpPr>
        <p:spPr>
          <a:xfrm>
            <a:off x="302042" y="4226263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Commits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77EF4175-12DB-C541-A60C-918A114849A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5769" y="6809561"/>
            <a:ext cx="1269669" cy="126966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B1B8D54-C0F2-E64C-A20A-5DD23255DBE3}"/>
              </a:ext>
            </a:extLst>
          </p:cNvPr>
          <p:cNvSpPr txBox="1"/>
          <p:nvPr/>
        </p:nvSpPr>
        <p:spPr>
          <a:xfrm>
            <a:off x="209868" y="794072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Code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Repository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DA9BD89D-3BF4-CC45-A87D-9319A22197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35453" y="3322864"/>
            <a:ext cx="803579" cy="9444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17DDCD6D-53F6-F54E-93F4-2F0AC0971465}"/>
              </a:ext>
            </a:extLst>
          </p:cNvPr>
          <p:cNvSpPr txBox="1"/>
          <p:nvPr/>
        </p:nvSpPr>
        <p:spPr>
          <a:xfrm>
            <a:off x="3643057" y="4267277"/>
            <a:ext cx="200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On-premise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Node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54" name="Shape 65">
            <a:extLst>
              <a:ext uri="{FF2B5EF4-FFF2-40B4-BE49-F238E27FC236}">
                <a16:creationId xmlns:a16="http://schemas.microsoft.com/office/drawing/2014/main" id="{542A1436-AB03-9B47-8BBC-2A6D56F552DD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4054438" y="2852126"/>
            <a:ext cx="1180166" cy="359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Down Arrow 56">
            <a:extLst>
              <a:ext uri="{FF2B5EF4-FFF2-40B4-BE49-F238E27FC236}">
                <a16:creationId xmlns:a16="http://schemas.microsoft.com/office/drawing/2014/main" id="{4E7BC315-53AD-694B-892D-D9CC04192425}"/>
              </a:ext>
            </a:extLst>
          </p:cNvPr>
          <p:cNvSpPr/>
          <p:nvPr/>
        </p:nvSpPr>
        <p:spPr>
          <a:xfrm>
            <a:off x="1012412" y="4855560"/>
            <a:ext cx="264334" cy="193694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982593F-CF87-7343-9126-9C6506037186}"/>
              </a:ext>
            </a:extLst>
          </p:cNvPr>
          <p:cNvSpPr txBox="1"/>
          <p:nvPr/>
        </p:nvSpPr>
        <p:spPr>
          <a:xfrm>
            <a:off x="6343447" y="751724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K8S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API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CE81317D-AD60-8741-832A-D0402C41ED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81822" y="6794668"/>
            <a:ext cx="1110839" cy="1101881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A92478F-2879-934D-918F-5753568567CB}"/>
              </a:ext>
            </a:extLst>
          </p:cNvPr>
          <p:cNvSpPr txBox="1"/>
          <p:nvPr/>
        </p:nvSpPr>
        <p:spPr>
          <a:xfrm>
            <a:off x="3889117" y="7943037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Build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Engine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220C9779-9C04-3149-BB45-E50F71AA3B1E}"/>
              </a:ext>
            </a:extLst>
          </p:cNvPr>
          <p:cNvSpPr/>
          <p:nvPr/>
        </p:nvSpPr>
        <p:spPr>
          <a:xfrm rot="16200000">
            <a:off x="2722217" y="6370096"/>
            <a:ext cx="204886" cy="215843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Down Arrow 63">
            <a:extLst>
              <a:ext uri="{FF2B5EF4-FFF2-40B4-BE49-F238E27FC236}">
                <a16:creationId xmlns:a16="http://schemas.microsoft.com/office/drawing/2014/main" id="{6B800709-C131-8546-B952-E5773C759D99}"/>
              </a:ext>
            </a:extLst>
          </p:cNvPr>
          <p:cNvSpPr/>
          <p:nvPr/>
        </p:nvSpPr>
        <p:spPr>
          <a:xfrm rot="10800000">
            <a:off x="4498731" y="4749162"/>
            <a:ext cx="264333" cy="1999017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738223D-6AF7-BE49-AB7B-D11438EE7ADC}"/>
              </a:ext>
            </a:extLst>
          </p:cNvPr>
          <p:cNvSpPr txBox="1"/>
          <p:nvPr/>
        </p:nvSpPr>
        <p:spPr>
          <a:xfrm>
            <a:off x="3918564" y="5449646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Publish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EC72391-BA55-2F4D-8A78-9B8D965D9FBD}"/>
              </a:ext>
            </a:extLst>
          </p:cNvPr>
          <p:cNvCxnSpPr/>
          <p:nvPr/>
        </p:nvCxnSpPr>
        <p:spPr>
          <a:xfrm>
            <a:off x="5234604" y="3830446"/>
            <a:ext cx="31785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8E3AEE9-E13F-DB47-8A49-9D8076FCD956}"/>
              </a:ext>
            </a:extLst>
          </p:cNvPr>
          <p:cNvSpPr/>
          <p:nvPr/>
        </p:nvSpPr>
        <p:spPr>
          <a:xfrm>
            <a:off x="5957752" y="3650466"/>
            <a:ext cx="1774543" cy="3599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REPLICATION</a:t>
            </a:r>
            <a:endParaRPr lang="en-US" dirty="0">
              <a:latin typeface="Georgia" panose="02040502050405020303" pitchFamily="18" charset="0"/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0C6F362-B429-E64B-BCC2-BD1624B92876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5192661" y="7345609"/>
            <a:ext cx="2691660" cy="104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86E2822D-7945-8347-A27B-EC824FC2C3A6}"/>
              </a:ext>
            </a:extLst>
          </p:cNvPr>
          <p:cNvSpPr/>
          <p:nvPr/>
        </p:nvSpPr>
        <p:spPr>
          <a:xfrm>
            <a:off x="5957753" y="7165181"/>
            <a:ext cx="1774543" cy="3599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Georgia" panose="02040502050405020303" pitchFamily="18" charset="0"/>
              </a:rPr>
              <a:t>TUNNEL</a:t>
            </a:r>
            <a:endParaRPr lang="en-US" dirty="0">
              <a:latin typeface="Georgia" panose="02040502050405020303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DDFBD89-CF12-B247-B55B-1B493EEA58EC}"/>
              </a:ext>
            </a:extLst>
          </p:cNvPr>
          <p:cNvSpPr txBox="1"/>
          <p:nvPr/>
        </p:nvSpPr>
        <p:spPr>
          <a:xfrm>
            <a:off x="2509126" y="6997236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CI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7C7BC76-20EA-3346-9030-128DE3E794CD}"/>
              </a:ext>
            </a:extLst>
          </p:cNvPr>
          <p:cNvSpPr txBox="1"/>
          <p:nvPr/>
        </p:nvSpPr>
        <p:spPr>
          <a:xfrm>
            <a:off x="5377149" y="696350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CD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F7ECEA68-EFB6-144C-8AA1-EEF0DFA0C3C1}"/>
              </a:ext>
            </a:extLst>
          </p:cNvPr>
          <p:cNvSpPr/>
          <p:nvPr/>
        </p:nvSpPr>
        <p:spPr>
          <a:xfrm>
            <a:off x="3460214" y="2754868"/>
            <a:ext cx="12403673" cy="1889439"/>
          </a:xfrm>
          <a:prstGeom prst="roundRect">
            <a:avLst/>
          </a:prstGeom>
          <a:noFill/>
          <a:ln>
            <a:solidFill>
              <a:srgbClr val="199FAB"/>
            </a:solidFill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3BD841BE-0E68-0144-95C0-B8415709801D}"/>
              </a:ext>
            </a:extLst>
          </p:cNvPr>
          <p:cNvSpPr/>
          <p:nvPr/>
        </p:nvSpPr>
        <p:spPr>
          <a:xfrm>
            <a:off x="1414241" y="5861626"/>
            <a:ext cx="2832867" cy="1101881"/>
          </a:xfrm>
          <a:prstGeom prst="roundRect">
            <a:avLst/>
          </a:prstGeom>
          <a:ln>
            <a:prstDash val="sys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A65AD1B-0E83-3341-B9DF-5F5A0054CF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5438" y="6231945"/>
            <a:ext cx="330567" cy="38850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C4CC15CE-4B0D-4046-808C-6F8F74330F11}"/>
              </a:ext>
            </a:extLst>
          </p:cNvPr>
          <p:cNvSpPr txBox="1"/>
          <p:nvPr/>
        </p:nvSpPr>
        <p:spPr>
          <a:xfrm>
            <a:off x="1623612" y="6621320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Dev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8469731B-CB1D-744E-AC40-11574E0AD7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8809" y="6231945"/>
            <a:ext cx="330567" cy="38850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695B573D-9DAA-BF44-8216-075093DDF90C}"/>
              </a:ext>
            </a:extLst>
          </p:cNvPr>
          <p:cNvSpPr txBox="1"/>
          <p:nvPr/>
        </p:nvSpPr>
        <p:spPr>
          <a:xfrm>
            <a:off x="2533824" y="6621320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QE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1AC0DD10-8712-F94D-AC1F-C5D2698C352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552180" y="6228146"/>
            <a:ext cx="330567" cy="38850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9992E5EC-83D2-9C49-89DD-A66C0FB9F14F}"/>
              </a:ext>
            </a:extLst>
          </p:cNvPr>
          <p:cNvSpPr txBox="1"/>
          <p:nvPr/>
        </p:nvSpPr>
        <p:spPr>
          <a:xfrm>
            <a:off x="3242181" y="6617419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Staging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pic>
        <p:nvPicPr>
          <p:cNvPr id="81" name="Shape 65">
            <a:extLst>
              <a:ext uri="{FF2B5EF4-FFF2-40B4-BE49-F238E27FC236}">
                <a16:creationId xmlns:a16="http://schemas.microsoft.com/office/drawing/2014/main" id="{03FF7556-1671-4B46-ACAC-EC4951ECC571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1573546" y="5909480"/>
            <a:ext cx="697627" cy="2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Shape 65">
            <a:extLst>
              <a:ext uri="{FF2B5EF4-FFF2-40B4-BE49-F238E27FC236}">
                <a16:creationId xmlns:a16="http://schemas.microsoft.com/office/drawing/2014/main" id="{363508B8-8DB5-F246-8E83-29295AA072E0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2438445" y="5909480"/>
            <a:ext cx="697627" cy="2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Shape 65">
            <a:extLst>
              <a:ext uri="{FF2B5EF4-FFF2-40B4-BE49-F238E27FC236}">
                <a16:creationId xmlns:a16="http://schemas.microsoft.com/office/drawing/2014/main" id="{862E7003-1AAA-4746-92AA-F0664BFAF4E3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3305050" y="5909480"/>
            <a:ext cx="697627" cy="212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" name="Can 83">
            <a:extLst>
              <a:ext uri="{FF2B5EF4-FFF2-40B4-BE49-F238E27FC236}">
                <a16:creationId xmlns:a16="http://schemas.microsoft.com/office/drawing/2014/main" id="{F1B0C058-3A65-BC4E-8C28-66F2C9CB319C}"/>
              </a:ext>
            </a:extLst>
          </p:cNvPr>
          <p:cNvSpPr/>
          <p:nvPr/>
        </p:nvSpPr>
        <p:spPr>
          <a:xfrm rot="5400000">
            <a:off x="2712538" y="6535574"/>
            <a:ext cx="181101" cy="1827482"/>
          </a:xfrm>
          <a:prstGeom prst="can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an 84">
            <a:extLst>
              <a:ext uri="{FF2B5EF4-FFF2-40B4-BE49-F238E27FC236}">
                <a16:creationId xmlns:a16="http://schemas.microsoft.com/office/drawing/2014/main" id="{D369A49D-A005-E34C-AA1A-86043AD8BCC9}"/>
              </a:ext>
            </a:extLst>
          </p:cNvPr>
          <p:cNvSpPr/>
          <p:nvPr/>
        </p:nvSpPr>
        <p:spPr>
          <a:xfrm rot="5400000">
            <a:off x="5510288" y="7025749"/>
            <a:ext cx="163746" cy="632090"/>
          </a:xfrm>
          <a:prstGeom prst="ca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Graphic 87">
            <a:extLst>
              <a:ext uri="{FF2B5EF4-FFF2-40B4-BE49-F238E27FC236}">
                <a16:creationId xmlns:a16="http://schemas.microsoft.com/office/drawing/2014/main" id="{9A6267E4-643B-6641-8E99-DA011077A4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48804" y="6463206"/>
            <a:ext cx="276951" cy="254435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6E22131C-24D4-5246-8813-9B9688E1FE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956718" y="6461565"/>
            <a:ext cx="276951" cy="254435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2BA74464-BCFF-9745-86A5-2F6AE9A023F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881766" y="6439379"/>
            <a:ext cx="276951" cy="25443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AA1E0EEE-4CB9-3540-88B9-7CB7101DA995}"/>
              </a:ext>
            </a:extLst>
          </p:cNvPr>
          <p:cNvGrpSpPr/>
          <p:nvPr/>
        </p:nvGrpSpPr>
        <p:grpSpPr>
          <a:xfrm>
            <a:off x="5062647" y="3144666"/>
            <a:ext cx="466371" cy="546320"/>
            <a:chOff x="3317431" y="1485517"/>
            <a:chExt cx="951335" cy="1114421"/>
          </a:xfrm>
        </p:grpSpPr>
        <p:pic>
          <p:nvPicPr>
            <p:cNvPr id="91" name="Graphic 90">
              <a:extLst>
                <a:ext uri="{FF2B5EF4-FFF2-40B4-BE49-F238E27FC236}">
                  <a16:creationId xmlns:a16="http://schemas.microsoft.com/office/drawing/2014/main" id="{1CBB5DBF-FD94-A443-A4E4-A213BA03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17431" y="1485517"/>
              <a:ext cx="951335" cy="1114421"/>
            </a:xfrm>
            <a:prstGeom prst="rect">
              <a:avLst/>
            </a:prstGeom>
          </p:spPr>
        </p:pic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1370B660-BEAF-0A43-838D-70B2E13E8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536920" y="1779323"/>
              <a:ext cx="537016" cy="537016"/>
            </a:xfrm>
            <a:prstGeom prst="rect">
              <a:avLst/>
            </a:prstGeom>
          </p:spPr>
        </p:pic>
      </p:grpSp>
      <p:pic>
        <p:nvPicPr>
          <p:cNvPr id="94" name="Graphic 93">
            <a:extLst>
              <a:ext uri="{FF2B5EF4-FFF2-40B4-BE49-F238E27FC236}">
                <a16:creationId xmlns:a16="http://schemas.microsoft.com/office/drawing/2014/main" id="{6FCBECF1-266A-F849-A092-3400302736A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583996" y="3149174"/>
            <a:ext cx="373756" cy="540847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4A103A89-EAF2-EA46-8352-E1DE34A99278}"/>
              </a:ext>
            </a:extLst>
          </p:cNvPr>
          <p:cNvSpPr txBox="1"/>
          <p:nvPr/>
        </p:nvSpPr>
        <p:spPr>
          <a:xfrm>
            <a:off x="5068997" y="3604359"/>
            <a:ext cx="9829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Scan/Trust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AF66086-A739-C04B-987A-D02B326ED927}"/>
              </a:ext>
            </a:extLst>
          </p:cNvPr>
          <p:cNvCxnSpPr>
            <a:cxnSpLocks/>
          </p:cNvCxnSpPr>
          <p:nvPr/>
        </p:nvCxnSpPr>
        <p:spPr>
          <a:xfrm>
            <a:off x="2168951" y="6391300"/>
            <a:ext cx="365767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43E5D72-11B5-DD45-8DA7-F797D11F2F2A}"/>
              </a:ext>
            </a:extLst>
          </p:cNvPr>
          <p:cNvCxnSpPr>
            <a:cxnSpLocks/>
          </p:cNvCxnSpPr>
          <p:nvPr/>
        </p:nvCxnSpPr>
        <p:spPr>
          <a:xfrm>
            <a:off x="3102161" y="6391300"/>
            <a:ext cx="365767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48802141-D590-AA46-A731-C44885EC633C}"/>
              </a:ext>
            </a:extLst>
          </p:cNvPr>
          <p:cNvSpPr txBox="1"/>
          <p:nvPr/>
        </p:nvSpPr>
        <p:spPr>
          <a:xfrm>
            <a:off x="2101028" y="612884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69822D6-DC72-D846-819F-EEA68C6D787E}"/>
              </a:ext>
            </a:extLst>
          </p:cNvPr>
          <p:cNvSpPr txBox="1"/>
          <p:nvPr/>
        </p:nvSpPr>
        <p:spPr>
          <a:xfrm>
            <a:off x="3052692" y="6109776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Georgia" panose="02040502050405020303" pitchFamily="18" charset="0"/>
              </a:rPr>
              <a:t>Rep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4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DB1D9F-2D4B-9F44-91E7-81F86CE64A56}"/>
              </a:ext>
            </a:extLst>
          </p:cNvPr>
          <p:cNvSpPr/>
          <p:nvPr/>
        </p:nvSpPr>
        <p:spPr>
          <a:xfrm>
            <a:off x="10129838" y="228599"/>
            <a:ext cx="5629275" cy="27146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7EF6C-E3D7-6044-A918-2BA70A68BEF4}"/>
              </a:ext>
            </a:extLst>
          </p:cNvPr>
          <p:cNvSpPr txBox="1"/>
          <p:nvPr/>
        </p:nvSpPr>
        <p:spPr>
          <a:xfrm>
            <a:off x="7173913" y="3678297"/>
            <a:ext cx="56813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latin typeface="Georgia" panose="02040502050405020303" pitchFamily="18" charset="0"/>
              </a:rPr>
              <a:t>Harbor Overview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464E69D-FEA1-BD4B-B46A-C758BE6C34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95" t="9764" r="26093" b="38001"/>
          <a:stretch/>
        </p:blipFill>
        <p:spPr>
          <a:xfrm>
            <a:off x="6351868" y="3640274"/>
            <a:ext cx="822045" cy="86902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4F7DC0-5725-E64E-A12E-3255287700D7}"/>
              </a:ext>
            </a:extLst>
          </p:cNvPr>
          <p:cNvCxnSpPr>
            <a:cxnSpLocks/>
          </p:cNvCxnSpPr>
          <p:nvPr/>
        </p:nvCxnSpPr>
        <p:spPr>
          <a:xfrm>
            <a:off x="7317993" y="4509294"/>
            <a:ext cx="5397882" cy="0"/>
          </a:xfrm>
          <a:prstGeom prst="line">
            <a:avLst/>
          </a:prstGeom>
          <a:ln w="152400">
            <a:solidFill>
              <a:srgbClr val="4CB7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285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4">
            <a:extLst>
              <a:ext uri="{FF2B5EF4-FFF2-40B4-BE49-F238E27FC236}">
                <a16:creationId xmlns:a16="http://schemas.microsoft.com/office/drawing/2014/main" id="{46925175-39B5-F84C-B0AB-E8A13C91AE4A}"/>
              </a:ext>
            </a:extLst>
          </p:cNvPr>
          <p:cNvSpPr txBox="1"/>
          <p:nvPr/>
        </p:nvSpPr>
        <p:spPr>
          <a:xfrm>
            <a:off x="4608859" y="4691567"/>
            <a:ext cx="5996120" cy="74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21" tIns="42921" rIns="42921" bIns="42921" anchor="t" anchorCtr="0">
            <a:noAutofit/>
          </a:bodyPr>
          <a:lstStyle/>
          <a:p>
            <a:pPr algn="ctr" defTabSz="286344">
              <a:buClr>
                <a:srgbClr val="000000"/>
              </a:buClr>
              <a:buSzPts val="2400"/>
            </a:pPr>
            <a:r>
              <a:rPr lang="en-US" sz="3758" u="sng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goharbor.io</a:t>
            </a:r>
            <a:endParaRPr sz="3758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62">
            <a:extLst>
              <a:ext uri="{FF2B5EF4-FFF2-40B4-BE49-F238E27FC236}">
                <a16:creationId xmlns:a16="http://schemas.microsoft.com/office/drawing/2014/main" id="{C50F64BC-1978-D14B-AC99-78696EDE1CF8}"/>
              </a:ext>
            </a:extLst>
          </p:cNvPr>
          <p:cNvSpPr txBox="1"/>
          <p:nvPr/>
        </p:nvSpPr>
        <p:spPr>
          <a:xfrm>
            <a:off x="0" y="3949968"/>
            <a:ext cx="16033750" cy="748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932" tIns="42932" rIns="42932" bIns="42932" anchor="t" anchorCtr="0">
            <a:noAutofit/>
          </a:bodyPr>
          <a:lstStyle/>
          <a:p>
            <a:pPr algn="ctr" defTabSz="286344"/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</a:t>
            </a:r>
            <a:r>
              <a:rPr 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open source trusted cloud native registry</a:t>
            </a:r>
            <a:r>
              <a:rPr lang="zh-CN" altLang="en-US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4000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project.</a:t>
            </a:r>
            <a:endParaRPr sz="4000" b="1" dirty="0">
              <a:solidFill>
                <a:prstClr val="black">
                  <a:lumMod val="50000"/>
                  <a:lumOff val="50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2472F8B-7D99-DB47-9B35-08EA01E5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36" y="7543966"/>
            <a:ext cx="5755078" cy="913958"/>
          </a:xfrm>
          <a:prstGeom prst="rect">
            <a:avLst/>
          </a:prstGeom>
        </p:spPr>
      </p:pic>
      <p:pic>
        <p:nvPicPr>
          <p:cNvPr id="6" name="Shape 65">
            <a:extLst>
              <a:ext uri="{FF2B5EF4-FFF2-40B4-BE49-F238E27FC236}">
                <a16:creationId xmlns:a16="http://schemas.microsoft.com/office/drawing/2014/main" id="{32642249-103F-234A-8730-227524FFF339}"/>
              </a:ext>
            </a:extLst>
          </p:cNvPr>
          <p:cNvPicPr preferRelativeResize="0"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0"/>
          <a:stretch/>
        </p:blipFill>
        <p:spPr bwMode="auto">
          <a:xfrm>
            <a:off x="4503840" y="1604223"/>
            <a:ext cx="7026070" cy="2143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61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2DE74-FC24-7E4C-AED3-DB3C741D1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7AF1FE-68DA-E14A-9037-1162D0DAFA26}"/>
              </a:ext>
            </a:extLst>
          </p:cNvPr>
          <p:cNvSpPr/>
          <p:nvPr/>
        </p:nvSpPr>
        <p:spPr>
          <a:xfrm>
            <a:off x="4903066" y="5178777"/>
            <a:ext cx="236769" cy="236769"/>
          </a:xfrm>
          <a:prstGeom prst="ellipse">
            <a:avLst/>
          </a:prstGeom>
          <a:solidFill>
            <a:srgbClr val="237AB2"/>
          </a:solidFill>
          <a:ln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2C6C77-F6E0-8F4A-A497-000861F2C564}"/>
              </a:ext>
            </a:extLst>
          </p:cNvPr>
          <p:cNvCxnSpPr>
            <a:cxnSpLocks/>
          </p:cNvCxnSpPr>
          <p:nvPr/>
        </p:nvCxnSpPr>
        <p:spPr>
          <a:xfrm>
            <a:off x="5021450" y="2196775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4DD478-C7F5-874A-B11E-370661F6FEB9}"/>
              </a:ext>
            </a:extLst>
          </p:cNvPr>
          <p:cNvCxnSpPr>
            <a:cxnSpLocks/>
          </p:cNvCxnSpPr>
          <p:nvPr/>
        </p:nvCxnSpPr>
        <p:spPr>
          <a:xfrm>
            <a:off x="5021450" y="5525762"/>
            <a:ext cx="0" cy="288146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1C47C6A-25F3-BC4D-AF30-D87CD116B0DA}"/>
              </a:ext>
            </a:extLst>
          </p:cNvPr>
          <p:cNvCxnSpPr>
            <a:cxnSpLocks/>
          </p:cNvCxnSpPr>
          <p:nvPr/>
        </p:nvCxnSpPr>
        <p:spPr>
          <a:xfrm>
            <a:off x="564347" y="5311450"/>
            <a:ext cx="4221966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A21988-8770-BA4E-9891-8091F65759B7}"/>
              </a:ext>
            </a:extLst>
          </p:cNvPr>
          <p:cNvCxnSpPr>
            <a:cxnSpLocks/>
          </p:cNvCxnSpPr>
          <p:nvPr/>
        </p:nvCxnSpPr>
        <p:spPr>
          <a:xfrm>
            <a:off x="5251568" y="5311450"/>
            <a:ext cx="10564695" cy="0"/>
          </a:xfrm>
          <a:prstGeom prst="line">
            <a:avLst/>
          </a:prstGeom>
          <a:ln w="9525">
            <a:solidFill>
              <a:srgbClr val="237A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80C15D-D10E-5B47-8CB0-2EC10CDF6768}"/>
              </a:ext>
            </a:extLst>
          </p:cNvPr>
          <p:cNvSpPr txBox="1"/>
          <p:nvPr/>
        </p:nvSpPr>
        <p:spPr>
          <a:xfrm>
            <a:off x="854960" y="4309239"/>
            <a:ext cx="3640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Container Image Management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70F14F6-2875-9D41-9A2E-42D79606771E}"/>
              </a:ext>
            </a:extLst>
          </p:cNvPr>
          <p:cNvGrpSpPr/>
          <p:nvPr/>
        </p:nvGrpSpPr>
        <p:grpSpPr>
          <a:xfrm>
            <a:off x="2026062" y="2616890"/>
            <a:ext cx="1469052" cy="1469052"/>
            <a:chOff x="2021768" y="2595583"/>
            <a:chExt cx="1469052" cy="1469052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C9E05AF-8B5B-944A-81AF-CC8807F06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21768" y="2766098"/>
              <a:ext cx="1298537" cy="1298537"/>
            </a:xfrm>
            <a:prstGeom prst="rect">
              <a:avLst/>
            </a:prstGeom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B2DC61C0-74FB-B44F-A3D8-F7010DA63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49790" y="2595583"/>
              <a:ext cx="341030" cy="34103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3B1D561-6054-6842-8872-B1F70B850D02}"/>
              </a:ext>
            </a:extLst>
          </p:cNvPr>
          <p:cNvGrpSpPr/>
          <p:nvPr/>
        </p:nvGrpSpPr>
        <p:grpSpPr>
          <a:xfrm>
            <a:off x="2026062" y="5977182"/>
            <a:ext cx="1313750" cy="1370302"/>
            <a:chOff x="2026062" y="5596190"/>
            <a:chExt cx="1313750" cy="1370302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6342ACA-AE2E-8441-BA70-AC39EE3BE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rgbClr val="237AB2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2026062" y="5596190"/>
              <a:ext cx="1313750" cy="1370302"/>
            </a:xfrm>
            <a:prstGeom prst="rect">
              <a:avLst/>
            </a:prstGeom>
          </p:spPr>
        </p:pic>
        <p:pic>
          <p:nvPicPr>
            <p:cNvPr id="33" name="Graphic 32">
              <a:extLst>
                <a:ext uri="{FF2B5EF4-FFF2-40B4-BE49-F238E27FC236}">
                  <a16:creationId xmlns:a16="http://schemas.microsoft.com/office/drawing/2014/main" id="{EE39C7CB-67EC-7246-B155-A9C372E4D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83569" y="5596190"/>
              <a:ext cx="341030" cy="341030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3CA807A-553D-E04F-B615-0D2CED7B0F8C}"/>
              </a:ext>
            </a:extLst>
          </p:cNvPr>
          <p:cNvSpPr txBox="1"/>
          <p:nvPr/>
        </p:nvSpPr>
        <p:spPr>
          <a:xfrm>
            <a:off x="1147099" y="7462010"/>
            <a:ext cx="30716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Helm Chart Management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B18E6713-6A7C-4B4E-AC6E-A0996D8204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9870" y="5977182"/>
            <a:ext cx="1451191" cy="127276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1630EB0-5CED-B14C-B7F2-BF7F450699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12567" y="5872087"/>
            <a:ext cx="1294748" cy="1294748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B4A2EF2-E199-244E-9AA1-BA19224033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668820" y="5947547"/>
            <a:ext cx="1724636" cy="133203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6AB0088-FFC0-8A48-A932-CCD5624859AB}"/>
              </a:ext>
            </a:extLst>
          </p:cNvPr>
          <p:cNvSpPr txBox="1"/>
          <p:nvPr/>
        </p:nvSpPr>
        <p:spPr>
          <a:xfrm>
            <a:off x="6393611" y="7462010"/>
            <a:ext cx="14574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Web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Portal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05CC28D-1703-C64E-8F19-707E27F72A91}"/>
              </a:ext>
            </a:extLst>
          </p:cNvPr>
          <p:cNvSpPr txBox="1"/>
          <p:nvPr/>
        </p:nvSpPr>
        <p:spPr>
          <a:xfrm>
            <a:off x="9686297" y="7462010"/>
            <a:ext cx="1326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REST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API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4989110-4C8D-4F4E-A98A-9B59651FC3D6}"/>
              </a:ext>
            </a:extLst>
          </p:cNvPr>
          <p:cNvSpPr txBox="1"/>
          <p:nvPr/>
        </p:nvSpPr>
        <p:spPr>
          <a:xfrm>
            <a:off x="13228811" y="7462010"/>
            <a:ext cx="6046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CLI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0986B42B-3F3D-9146-98AF-31BBF3FB6BB6}"/>
              </a:ext>
            </a:extLst>
          </p:cNvPr>
          <p:cNvSpPr/>
          <p:nvPr/>
        </p:nvSpPr>
        <p:spPr>
          <a:xfrm rot="2669251">
            <a:off x="13489487" y="5755742"/>
            <a:ext cx="1283385" cy="274751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community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8D63AE5-E532-4849-9F4E-2C5349BBC384}"/>
              </a:ext>
            </a:extLst>
          </p:cNvPr>
          <p:cNvSpPr/>
          <p:nvPr/>
        </p:nvSpPr>
        <p:spPr>
          <a:xfrm rot="2669251">
            <a:off x="7388884" y="5786533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Angular</a:t>
            </a:r>
            <a:r>
              <a:rPr lang="zh-CN" altLang="en-US" sz="1200" b="1" dirty="0">
                <a:latin typeface="Georgia" panose="02040502050405020303" pitchFamily="18" charset="0"/>
              </a:rPr>
              <a:t> </a:t>
            </a:r>
            <a:r>
              <a:rPr lang="en-US" altLang="zh-CN" sz="1200" b="1" dirty="0">
                <a:latin typeface="Georgia" panose="02040502050405020303" pitchFamily="18" charset="0"/>
              </a:rPr>
              <a:t>6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DCC8D49A-3753-7F4F-AFEB-40D0F273037D}"/>
              </a:ext>
            </a:extLst>
          </p:cNvPr>
          <p:cNvSpPr/>
          <p:nvPr/>
        </p:nvSpPr>
        <p:spPr>
          <a:xfrm rot="2669251">
            <a:off x="10218493" y="5786532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Swagger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F8BBD14E-B16D-904C-B815-5FC4476936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93611" y="2787405"/>
            <a:ext cx="1298536" cy="129853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3BBF6A4-9E80-864B-AD83-5E6ADD45C5AE}"/>
              </a:ext>
            </a:extLst>
          </p:cNvPr>
          <p:cNvSpPr txBox="1"/>
          <p:nvPr/>
        </p:nvSpPr>
        <p:spPr>
          <a:xfrm>
            <a:off x="5604023" y="4309239"/>
            <a:ext cx="2877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Multi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Backend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Storages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8D5E343-1EA6-7440-BB55-F2165011D41C}"/>
              </a:ext>
            </a:extLst>
          </p:cNvPr>
          <p:cNvSpPr/>
          <p:nvPr/>
        </p:nvSpPr>
        <p:spPr>
          <a:xfrm rot="2669251">
            <a:off x="7185395" y="2604860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Upstream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B358C56D-8378-0E43-B0B3-5586E68E5B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2778950" y="2921061"/>
            <a:ext cx="1504374" cy="103122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8B3E1D8-DFBF-AC44-9109-5CA06D977BE6}"/>
              </a:ext>
            </a:extLst>
          </p:cNvPr>
          <p:cNvSpPr txBox="1"/>
          <p:nvPr/>
        </p:nvSpPr>
        <p:spPr>
          <a:xfrm>
            <a:off x="12260597" y="4309239"/>
            <a:ext cx="25410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Identity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Integrations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8501D17-A48E-A240-8678-09B7E6058C6C}"/>
              </a:ext>
            </a:extLst>
          </p:cNvPr>
          <p:cNvSpPr/>
          <p:nvPr/>
        </p:nvSpPr>
        <p:spPr>
          <a:xfrm rot="2669251">
            <a:off x="13802151" y="2742384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LDAP/AD</a:t>
            </a:r>
            <a:endParaRPr lang="en-US" sz="1200" b="1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490939-CC5C-434C-82BC-ED90806017B7}"/>
              </a:ext>
            </a:extLst>
          </p:cNvPr>
          <p:cNvSpPr/>
          <p:nvPr/>
        </p:nvSpPr>
        <p:spPr>
          <a:xfrm>
            <a:off x="9713575" y="2787405"/>
            <a:ext cx="1298536" cy="1298536"/>
          </a:xfrm>
          <a:prstGeom prst="rect">
            <a:avLst/>
          </a:prstGeom>
          <a:noFill/>
          <a:ln w="28575">
            <a:solidFill>
              <a:srgbClr val="237A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AAE5F-BDF9-7C45-B3AE-D0D070F817F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7997" t="16153" b="17485"/>
          <a:stretch/>
        </p:blipFill>
        <p:spPr>
          <a:xfrm>
            <a:off x="9902680" y="2969829"/>
            <a:ext cx="466087" cy="336187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4E22ADB-FB19-EC40-BC8D-2EDCC3FD9ED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rgbClr val="199FAB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0150332" y="3541208"/>
            <a:ext cx="383583" cy="400095"/>
          </a:xfrm>
          <a:prstGeom prst="rect">
            <a:avLst/>
          </a:pr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FCCC6DFF-F70E-3E42-9E58-4658A25F1A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18099" y="2964101"/>
            <a:ext cx="463121" cy="34764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B98F1E-ADEB-E741-8E06-FBDDBFCE4D61}"/>
              </a:ext>
            </a:extLst>
          </p:cNvPr>
          <p:cNvCxnSpPr/>
          <p:nvPr/>
        </p:nvCxnSpPr>
        <p:spPr>
          <a:xfrm>
            <a:off x="9883167" y="3436673"/>
            <a:ext cx="959352" cy="0"/>
          </a:xfrm>
          <a:prstGeom prst="line">
            <a:avLst/>
          </a:prstGeom>
          <a:ln>
            <a:solidFill>
              <a:srgbClr val="237AB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27F262C-C700-DB4B-8433-BE122F75D451}"/>
              </a:ext>
            </a:extLst>
          </p:cNvPr>
          <p:cNvSpPr txBox="1"/>
          <p:nvPr/>
        </p:nvSpPr>
        <p:spPr>
          <a:xfrm>
            <a:off x="9207378" y="4309239"/>
            <a:ext cx="21483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Multi</a:t>
            </a:r>
            <a:r>
              <a:rPr lang="zh-CN" altLang="en-US" sz="2000" dirty="0">
                <a:solidFill>
                  <a:srgbClr val="237AB2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2000" dirty="0">
                <a:solidFill>
                  <a:srgbClr val="237AB2"/>
                </a:solidFill>
                <a:latin typeface="Georgia" panose="02040502050405020303" pitchFamily="18" charset="0"/>
              </a:rPr>
              <a:t>Consumers</a:t>
            </a:r>
            <a:endParaRPr lang="en-US" sz="2000" dirty="0">
              <a:solidFill>
                <a:srgbClr val="237AB2"/>
              </a:solidFill>
              <a:latin typeface="Georgia" panose="02040502050405020303" pitchFamily="18" charset="0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DF4AB35-5B65-5642-AA33-52F38D2596F1}"/>
              </a:ext>
            </a:extLst>
          </p:cNvPr>
          <p:cNvGrpSpPr/>
          <p:nvPr/>
        </p:nvGrpSpPr>
        <p:grpSpPr>
          <a:xfrm>
            <a:off x="14653034" y="4150226"/>
            <a:ext cx="567689" cy="628731"/>
            <a:chOff x="3334408" y="6179356"/>
            <a:chExt cx="567689" cy="628731"/>
          </a:xfrm>
        </p:grpSpPr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7B97A388-972A-644C-B612-E172321A7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334408" y="6179356"/>
              <a:ext cx="567689" cy="628731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0043EE2-EF00-D64F-954E-D22C901D828B}"/>
                </a:ext>
              </a:extLst>
            </p:cNvPr>
            <p:cNvSpPr txBox="1"/>
            <p:nvPr/>
          </p:nvSpPr>
          <p:spPr>
            <a:xfrm>
              <a:off x="3366605" y="6194745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rgbClr val="00B050"/>
                  </a:solidFill>
                  <a:latin typeface="Georgia" panose="02040502050405020303" pitchFamily="18" charset="0"/>
                </a:rPr>
                <a:t>1.8</a:t>
              </a:r>
              <a:endParaRPr lang="en-US" b="1" dirty="0">
                <a:solidFill>
                  <a:srgbClr val="00B050"/>
                </a:solidFill>
                <a:latin typeface="Georgia" panose="02040502050405020303" pitchFamily="18" charset="0"/>
              </a:endParaRPr>
            </a:p>
          </p:txBody>
        </p:sp>
      </p:grp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4DF1F3DA-AC35-5E45-B440-61E16AB7B72F}"/>
              </a:ext>
            </a:extLst>
          </p:cNvPr>
          <p:cNvSpPr/>
          <p:nvPr/>
        </p:nvSpPr>
        <p:spPr>
          <a:xfrm rot="2669251">
            <a:off x="13986432" y="2537548"/>
            <a:ext cx="1013504" cy="234532"/>
          </a:xfrm>
          <a:prstGeom prst="roundRect">
            <a:avLst/>
          </a:prstGeom>
          <a:solidFill>
            <a:srgbClr val="E51C66"/>
          </a:solidFill>
          <a:ln>
            <a:solidFill>
              <a:srgbClr val="E51C66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Georgia" panose="02040502050405020303" pitchFamily="18" charset="0"/>
              </a:rPr>
              <a:t>OIDC</a:t>
            </a:r>
            <a:endParaRPr lang="en-US" sz="12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7025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640</Words>
  <Application>Microsoft Macintosh PowerPoint</Application>
  <PresentationFormat>Custom</PresentationFormat>
  <Paragraphs>269</Paragraphs>
  <Slides>28</Slides>
  <Notes>24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Camphor Std</vt:lpstr>
      <vt:lpstr>Open Sans</vt:lpstr>
      <vt:lpstr>Arial</vt:lpstr>
      <vt:lpstr>Calibri</vt:lpstr>
      <vt:lpstr>Calibri Light</vt:lpstr>
      <vt:lpstr>Georgia</vt:lpstr>
      <vt:lpstr>Metropolis</vt:lpstr>
      <vt:lpstr>Metropolis Light</vt:lpstr>
      <vt:lpstr>Office Theme</vt:lpstr>
      <vt:lpstr>Office 主题​​</vt:lpstr>
      <vt:lpstr>VMware_white_16x9</vt:lpstr>
      <vt:lpstr>PowerPoint Presentation</vt:lpstr>
      <vt:lpstr>Harbor Deep Dive</vt:lpstr>
      <vt:lpstr>Who are we?</vt:lpstr>
      <vt:lpstr>Harbor V1.8.0 is GAed on May 21st </vt:lpstr>
      <vt:lpstr>Agenda</vt:lpstr>
      <vt:lpstr>Typical Serving Scenario of Harbor</vt:lpstr>
      <vt:lpstr>PowerPoint Presentation</vt:lpstr>
      <vt:lpstr>PowerPoint Presentation</vt:lpstr>
      <vt:lpstr>Fundamentals</vt:lpstr>
      <vt:lpstr>Security</vt:lpstr>
      <vt:lpstr>Operation</vt:lpstr>
      <vt:lpstr>Deployment</vt:lpstr>
      <vt:lpstr>PowerPoint Presentation</vt:lpstr>
      <vt:lpstr>Replication NG</vt:lpstr>
      <vt:lpstr>Replication NG – Future</vt:lpstr>
      <vt:lpstr>OIDC</vt:lpstr>
      <vt:lpstr>OIDC - Providers</vt:lpstr>
      <vt:lpstr>PowerPoint Presentation</vt:lpstr>
      <vt:lpstr>PowerPoint Presentation</vt:lpstr>
      <vt:lpstr>Roadmap</vt:lpstr>
      <vt:lpstr>PowerPoint Presentation</vt:lpstr>
      <vt:lpstr>PowerPoint Presentation</vt:lpstr>
      <vt:lpstr>Harbor Community</vt:lpstr>
      <vt:lpstr>Harbor Users and Partners (selected)</vt:lpstr>
      <vt:lpstr>PowerPoint Presentation</vt:lpstr>
      <vt:lpstr>Levels of Participation</vt:lpstr>
      <vt:lpstr>More ways to get involved​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Zou</dc:creator>
  <cp:lastModifiedBy>Steven Zou</cp:lastModifiedBy>
  <cp:revision>57</cp:revision>
  <dcterms:created xsi:type="dcterms:W3CDTF">2019-05-21T22:01:27Z</dcterms:created>
  <dcterms:modified xsi:type="dcterms:W3CDTF">2019-05-22T14:01:02Z</dcterms:modified>
</cp:coreProperties>
</file>